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  <p:sldMasterId id="2147483654" r:id="rId6"/>
    <p:sldMasterId id="2147483660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45" r:id="rId98"/>
    <p:sldId id="346" r:id="rId99"/>
    <p:sldId id="347" r:id="rId100"/>
    <p:sldId id="348" r:id="rId101"/>
    <p:sldId id="349" r:id="rId102"/>
    <p:sldId id="350" r:id="rId103"/>
    <p:sldId id="351" r:id="rId104"/>
    <p:sldId id="352" r:id="rId105"/>
    <p:sldId id="353" r:id="rId106"/>
    <p:sldId id="354" r:id="rId107"/>
    <p:sldId id="355" r:id="rId108"/>
    <p:sldId id="356" r:id="rId109"/>
    <p:sldId id="357" r:id="rId110"/>
    <p:sldId id="358" r:id="rId111"/>
    <p:sldId id="359" r:id="rId112"/>
    <p:sldId id="360" r:id="rId113"/>
    <p:sldId id="361" r:id="rId114"/>
    <p:sldId id="362" r:id="rId115"/>
    <p:sldId id="363" r:id="rId116"/>
    <p:sldId id="364" r:id="rId117"/>
    <p:sldId id="365" r:id="rId118"/>
    <p:sldId id="366" r:id="rId119"/>
    <p:sldId id="367" r:id="rId120"/>
    <p:sldId id="368" r:id="rId121"/>
    <p:sldId id="369" r:id="rId122"/>
    <p:sldId id="370" r:id="rId123"/>
    <p:sldId id="371" r:id="rId124"/>
    <p:sldId id="372" r:id="rId125"/>
    <p:sldId id="373" r:id="rId126"/>
    <p:sldId id="374" r:id="rId127"/>
    <p:sldId id="375" r:id="rId128"/>
    <p:sldId id="376" r:id="rId129"/>
    <p:sldId id="377" r:id="rId130"/>
    <p:sldId id="378" r:id="rId131"/>
    <p:sldId id="379" r:id="rId132"/>
    <p:sldId id="380" r:id="rId133"/>
    <p:sldId id="381" r:id="rId134"/>
    <p:sldId id="382" r:id="rId135"/>
    <p:sldId id="383" r:id="rId136"/>
    <p:sldId id="384" r:id="rId137"/>
    <p:sldId id="385" r:id="rId138"/>
    <p:sldId id="386" r:id="rId139"/>
    <p:sldId id="387" r:id="rId140"/>
    <p:sldId id="388" r:id="rId141"/>
  </p:sldIdLst>
  <p:sldSz cy="6858000" cx="12192000"/>
  <p:notesSz cx="12192000" cy="685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6133">
          <p15:clr>
            <a:srgbClr val="9AA0A6"/>
          </p15:clr>
        </p15:guide>
        <p15:guide id="2" orient="horz" pos="216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142" roundtripDataSignature="AMtx7mirthO9ifIHSAB818p8Jk1WGtIt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03C55ED-D223-4AD5-BCB6-C9075C7CA019}">
  <a:tblStyle styleId="{803C55ED-D223-4AD5-BCB6-C9075C7CA019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65F80B7-EF94-480F-8809-CFEB0616819A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133"/>
        <p:guide pos="21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07" Type="http://schemas.openxmlformats.org/officeDocument/2006/relationships/slide" Target="slides/slide99.xml"/><Relationship Id="rId106" Type="http://schemas.openxmlformats.org/officeDocument/2006/relationships/slide" Target="slides/slide98.xml"/><Relationship Id="rId105" Type="http://schemas.openxmlformats.org/officeDocument/2006/relationships/slide" Target="slides/slide97.xml"/><Relationship Id="rId104" Type="http://schemas.openxmlformats.org/officeDocument/2006/relationships/slide" Target="slides/slide96.xml"/><Relationship Id="rId109" Type="http://schemas.openxmlformats.org/officeDocument/2006/relationships/slide" Target="slides/slide101.xml"/><Relationship Id="rId108" Type="http://schemas.openxmlformats.org/officeDocument/2006/relationships/slide" Target="slides/slide100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103" Type="http://schemas.openxmlformats.org/officeDocument/2006/relationships/slide" Target="slides/slide95.xml"/><Relationship Id="rId102" Type="http://schemas.openxmlformats.org/officeDocument/2006/relationships/slide" Target="slides/slide94.xml"/><Relationship Id="rId101" Type="http://schemas.openxmlformats.org/officeDocument/2006/relationships/slide" Target="slides/slide93.xml"/><Relationship Id="rId100" Type="http://schemas.openxmlformats.org/officeDocument/2006/relationships/slide" Target="slides/slide92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29" Type="http://schemas.openxmlformats.org/officeDocument/2006/relationships/slide" Target="slides/slide121.xml"/><Relationship Id="rId128" Type="http://schemas.openxmlformats.org/officeDocument/2006/relationships/slide" Target="slides/slide120.xml"/><Relationship Id="rId127" Type="http://schemas.openxmlformats.org/officeDocument/2006/relationships/slide" Target="slides/slide119.xml"/><Relationship Id="rId126" Type="http://schemas.openxmlformats.org/officeDocument/2006/relationships/slide" Target="slides/slide118.xml"/><Relationship Id="rId26" Type="http://schemas.openxmlformats.org/officeDocument/2006/relationships/slide" Target="slides/slide18.xml"/><Relationship Id="rId121" Type="http://schemas.openxmlformats.org/officeDocument/2006/relationships/slide" Target="slides/slide113.xml"/><Relationship Id="rId25" Type="http://schemas.openxmlformats.org/officeDocument/2006/relationships/slide" Target="slides/slide17.xml"/><Relationship Id="rId120" Type="http://schemas.openxmlformats.org/officeDocument/2006/relationships/slide" Target="slides/slide112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125" Type="http://schemas.openxmlformats.org/officeDocument/2006/relationships/slide" Target="slides/slide117.xml"/><Relationship Id="rId29" Type="http://schemas.openxmlformats.org/officeDocument/2006/relationships/slide" Target="slides/slide21.xml"/><Relationship Id="rId124" Type="http://schemas.openxmlformats.org/officeDocument/2006/relationships/slide" Target="slides/slide116.xml"/><Relationship Id="rId123" Type="http://schemas.openxmlformats.org/officeDocument/2006/relationships/slide" Target="slides/slide115.xml"/><Relationship Id="rId122" Type="http://schemas.openxmlformats.org/officeDocument/2006/relationships/slide" Target="slides/slide114.xml"/><Relationship Id="rId95" Type="http://schemas.openxmlformats.org/officeDocument/2006/relationships/slide" Target="slides/slide87.xml"/><Relationship Id="rId94" Type="http://schemas.openxmlformats.org/officeDocument/2006/relationships/slide" Target="slides/slide86.xml"/><Relationship Id="rId97" Type="http://schemas.openxmlformats.org/officeDocument/2006/relationships/slide" Target="slides/slide89.xml"/><Relationship Id="rId96" Type="http://schemas.openxmlformats.org/officeDocument/2006/relationships/slide" Target="slides/slide88.xml"/><Relationship Id="rId11" Type="http://schemas.openxmlformats.org/officeDocument/2006/relationships/slide" Target="slides/slide3.xml"/><Relationship Id="rId99" Type="http://schemas.openxmlformats.org/officeDocument/2006/relationships/slide" Target="slides/slide91.xml"/><Relationship Id="rId10" Type="http://schemas.openxmlformats.org/officeDocument/2006/relationships/slide" Target="slides/slide2.xml"/><Relationship Id="rId98" Type="http://schemas.openxmlformats.org/officeDocument/2006/relationships/slide" Target="slides/slide90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91" Type="http://schemas.openxmlformats.org/officeDocument/2006/relationships/slide" Target="slides/slide83.xml"/><Relationship Id="rId90" Type="http://schemas.openxmlformats.org/officeDocument/2006/relationships/slide" Target="slides/slide82.xml"/><Relationship Id="rId93" Type="http://schemas.openxmlformats.org/officeDocument/2006/relationships/slide" Target="slides/slide85.xml"/><Relationship Id="rId92" Type="http://schemas.openxmlformats.org/officeDocument/2006/relationships/slide" Target="slides/slide84.xml"/><Relationship Id="rId118" Type="http://schemas.openxmlformats.org/officeDocument/2006/relationships/slide" Target="slides/slide110.xml"/><Relationship Id="rId117" Type="http://schemas.openxmlformats.org/officeDocument/2006/relationships/slide" Target="slides/slide109.xml"/><Relationship Id="rId116" Type="http://schemas.openxmlformats.org/officeDocument/2006/relationships/slide" Target="slides/slide108.xml"/><Relationship Id="rId115" Type="http://schemas.openxmlformats.org/officeDocument/2006/relationships/slide" Target="slides/slide107.xml"/><Relationship Id="rId119" Type="http://schemas.openxmlformats.org/officeDocument/2006/relationships/slide" Target="slides/slide111.xml"/><Relationship Id="rId15" Type="http://schemas.openxmlformats.org/officeDocument/2006/relationships/slide" Target="slides/slide7.xml"/><Relationship Id="rId110" Type="http://schemas.openxmlformats.org/officeDocument/2006/relationships/slide" Target="slides/slide102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14" Type="http://schemas.openxmlformats.org/officeDocument/2006/relationships/slide" Target="slides/slide106.xml"/><Relationship Id="rId18" Type="http://schemas.openxmlformats.org/officeDocument/2006/relationships/slide" Target="slides/slide10.xml"/><Relationship Id="rId113" Type="http://schemas.openxmlformats.org/officeDocument/2006/relationships/slide" Target="slides/slide105.xml"/><Relationship Id="rId112" Type="http://schemas.openxmlformats.org/officeDocument/2006/relationships/slide" Target="slides/slide104.xml"/><Relationship Id="rId111" Type="http://schemas.openxmlformats.org/officeDocument/2006/relationships/slide" Target="slides/slide103.xml"/><Relationship Id="rId84" Type="http://schemas.openxmlformats.org/officeDocument/2006/relationships/slide" Target="slides/slide76.xml"/><Relationship Id="rId83" Type="http://schemas.openxmlformats.org/officeDocument/2006/relationships/slide" Target="slides/slide75.xml"/><Relationship Id="rId86" Type="http://schemas.openxmlformats.org/officeDocument/2006/relationships/slide" Target="slides/slide78.xml"/><Relationship Id="rId85" Type="http://schemas.openxmlformats.org/officeDocument/2006/relationships/slide" Target="slides/slide77.xml"/><Relationship Id="rId88" Type="http://schemas.openxmlformats.org/officeDocument/2006/relationships/slide" Target="slides/slide80.xml"/><Relationship Id="rId87" Type="http://schemas.openxmlformats.org/officeDocument/2006/relationships/slide" Target="slides/slide79.xml"/><Relationship Id="rId89" Type="http://schemas.openxmlformats.org/officeDocument/2006/relationships/slide" Target="slides/slide81.xml"/><Relationship Id="rId80" Type="http://schemas.openxmlformats.org/officeDocument/2006/relationships/slide" Target="slides/slide72.xml"/><Relationship Id="rId82" Type="http://schemas.openxmlformats.org/officeDocument/2006/relationships/slide" Target="slides/slide74.xml"/><Relationship Id="rId81" Type="http://schemas.openxmlformats.org/officeDocument/2006/relationships/slide" Target="slides/slide73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142" Type="http://customschemas.google.com/relationships/presentationmetadata" Target="metadata"/><Relationship Id="rId141" Type="http://schemas.openxmlformats.org/officeDocument/2006/relationships/slide" Target="slides/slide133.xml"/><Relationship Id="rId140" Type="http://schemas.openxmlformats.org/officeDocument/2006/relationships/slide" Target="slides/slide13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75" Type="http://schemas.openxmlformats.org/officeDocument/2006/relationships/slide" Target="slides/slide67.xml"/><Relationship Id="rId74" Type="http://schemas.openxmlformats.org/officeDocument/2006/relationships/slide" Target="slides/slide66.xml"/><Relationship Id="rId77" Type="http://schemas.openxmlformats.org/officeDocument/2006/relationships/slide" Target="slides/slide69.xml"/><Relationship Id="rId76" Type="http://schemas.openxmlformats.org/officeDocument/2006/relationships/slide" Target="slides/slide68.xml"/><Relationship Id="rId79" Type="http://schemas.openxmlformats.org/officeDocument/2006/relationships/slide" Target="slides/slide71.xml"/><Relationship Id="rId78" Type="http://schemas.openxmlformats.org/officeDocument/2006/relationships/slide" Target="slides/slide70.xml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139" Type="http://schemas.openxmlformats.org/officeDocument/2006/relationships/slide" Target="slides/slide131.xml"/><Relationship Id="rId138" Type="http://schemas.openxmlformats.org/officeDocument/2006/relationships/slide" Target="slides/slide130.xml"/><Relationship Id="rId137" Type="http://schemas.openxmlformats.org/officeDocument/2006/relationships/slide" Target="slides/slide129.xml"/><Relationship Id="rId132" Type="http://schemas.openxmlformats.org/officeDocument/2006/relationships/slide" Target="slides/slide124.xml"/><Relationship Id="rId131" Type="http://schemas.openxmlformats.org/officeDocument/2006/relationships/slide" Target="slides/slide123.xml"/><Relationship Id="rId130" Type="http://schemas.openxmlformats.org/officeDocument/2006/relationships/slide" Target="slides/slide122.xml"/><Relationship Id="rId136" Type="http://schemas.openxmlformats.org/officeDocument/2006/relationships/slide" Target="slides/slide128.xml"/><Relationship Id="rId135" Type="http://schemas.openxmlformats.org/officeDocument/2006/relationships/slide" Target="slides/slide127.xml"/><Relationship Id="rId134" Type="http://schemas.openxmlformats.org/officeDocument/2006/relationships/slide" Target="slides/slide126.xml"/><Relationship Id="rId133" Type="http://schemas.openxmlformats.org/officeDocument/2006/relationships/slide" Target="slides/slide125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66" Type="http://schemas.openxmlformats.org/officeDocument/2006/relationships/slide" Target="slides/slide58.xml"/><Relationship Id="rId65" Type="http://schemas.openxmlformats.org/officeDocument/2006/relationships/slide" Target="slides/slide57.xml"/><Relationship Id="rId68" Type="http://schemas.openxmlformats.org/officeDocument/2006/relationships/slide" Target="slides/slide60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69" Type="http://schemas.openxmlformats.org/officeDocument/2006/relationships/slide" Target="slides/slide6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55" Type="http://schemas.openxmlformats.org/officeDocument/2006/relationships/slide" Target="slides/slide47.xml"/><Relationship Id="rId54" Type="http://schemas.openxmlformats.org/officeDocument/2006/relationships/slide" Target="slides/slide46.xml"/><Relationship Id="rId57" Type="http://schemas.openxmlformats.org/officeDocument/2006/relationships/slide" Target="slides/slide49.xml"/><Relationship Id="rId56" Type="http://schemas.openxmlformats.org/officeDocument/2006/relationships/slide" Target="slides/slide48.xml"/><Relationship Id="rId59" Type="http://schemas.openxmlformats.org/officeDocument/2006/relationships/slide" Target="slides/slide51.xml"/><Relationship Id="rId58" Type="http://schemas.openxmlformats.org/officeDocument/2006/relationships/slide" Target="slides/slide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78007d45b_15_115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ge78007d45b_15_1153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e78007d45b_6_42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ge78007d45b_6_421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1" name="Shape 2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2" name="Google Shape;2912;ge72e278e12_0_206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3" name="Google Shape;2913;ge72e278e12_0_2068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9" name="Shape 2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0" name="Google Shape;2930;ge72e278e12_0_208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1" name="Google Shape;2931;ge72e278e12_0_2085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7" name="Shape 2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8" name="Google Shape;2968;ge72e278e12_0_212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9" name="Google Shape;2969;ge72e278e12_0_2122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1" name="Shape 3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ge72e278e12_0_215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3" name="Google Shape;3003;ge72e278e12_0_2155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0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" name="Google Shape;3021;ge72e278e12_0_217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2" name="Google Shape;3022;ge72e278e12_0_2173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1" name="Shape 3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2" name="Google Shape;3032;ge79b9c6f03_0_40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3" name="Google Shape;3033;ge79b9c6f03_0_402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6" name="Shape 3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7" name="Google Shape;3037;ge7e4a4b922_5_37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8" name="Google Shape;3038;ge7e4a4b922_5_375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ge7e4a4b922_5_39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1" name="Google Shape;3061;ge7e4a4b922_5_399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7" name="Shape 3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Google Shape;3078;ge7e4a4b922_5_41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9" name="Google Shape;3079;ge7e4a4b922_5_419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6" name="Google Shape;3106;ge7e4a4b922_5_44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7" name="Google Shape;3107;ge7e4a4b922_5_447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e78007d45b_6_44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ge78007d45b_6_444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ge7e4a4b922_5_47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1" name="Google Shape;3131;ge7e4a4b922_5_471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1" name="Shape 3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2" name="Google Shape;3142;ge7e4a4b922_5_48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3" name="Google Shape;3143;ge7e4a4b922_5_486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2" name="Shape 3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" name="Google Shape;3153;ge895e56f69_4_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4" name="Google Shape;3154;ge895e56f69_4_0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7" name="Shape 3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" name="Google Shape;3158;ge7e4a4b922_5_50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9" name="Google Shape;3159;ge7e4a4b922_5_500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9" name="Shape 3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0" name="Google Shape;3180;ge7e4a4b922_5_52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1" name="Google Shape;3181;ge7e4a4b922_5_524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ge7e4a4b922_5_54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1" name="Google Shape;3201;ge7e4a4b922_5_548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6" name="Shape 3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7" name="Google Shape;3227;ge7e4a4b922_5_57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8" name="Google Shape;3228;ge7e4a4b922_5_575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ge7e4a4b922_5_59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5" name="Google Shape;3245;ge7e4a4b922_5_596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1" name="Shape 3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2" name="Google Shape;3272;ge7e4a4b922_5_62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3" name="Google Shape;3273;ge7e4a4b922_5_628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4" name="Shape 3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5" name="Google Shape;3285;ge7e4a4b922_5_114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6" name="Google Shape;3286;ge7e4a4b922_5_1146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e78007d45b_6_48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ge78007d45b_6_483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0" name="Shape 3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1" name="Google Shape;3301;ge7e4a4b922_5_64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2" name="Google Shape;3302;ge7e4a4b922_5_644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ge7e4a4b922_5_67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5" name="Google Shape;3325;ge7e4a4b922_5_670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ge7e4a4b922_5_69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6" name="Google Shape;3346;ge7e4a4b922_5_696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7" name="Shape 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" name="Google Shape;3358;ge7e4a4b922_5_103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9" name="Google Shape;3359;ge7e4a4b922_5_1039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6" name="Shape 3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7" name="Google Shape;3387;ge7e4a4b922_5_107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8" name="Google Shape;3388;ge7e4a4b922_5_1071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7" name="Shape 3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8" name="Google Shape;3408;ge895e56f69_4_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ge895e56f69_4_4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2" name="Shape 3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3" name="Google Shape;3413;ge7e4a4b922_5_109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4" name="Google Shape;3414;ge7e4a4b922_5_1098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4" name="Shape 3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ge7e4a4b922_5_112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6" name="Google Shape;3436;ge7e4a4b922_5_1122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ge7e4a4b922_5_116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6" name="Google Shape;3456;ge7e4a4b922_5_1162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7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8" name="Google Shape;3478;ge7e4a4b922_5_118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9" name="Google Shape;3479;ge7e4a4b922_5_1184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e78007d45b_6_53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ge78007d45b_6_531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ge7e4a4b922_5_121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5" name="Google Shape;3505;ge7e4a4b922_5_1214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6" name="Shape 3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7" name="Google Shape;3517;ge7e4a4b922_5_122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8" name="Google Shape;3518;ge7e4a4b922_5_1229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2" name="Shape 3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3" name="Google Shape;3533;ge7e4a4b922_5_124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4" name="Google Shape;3534;ge7e4a4b922_5_1247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3" name="Shape 3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4" name="Google Shape;3554;ge7e4a4b922_5_127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5" name="Google Shape;3555;ge7e4a4b922_5_1271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e78007d45b_6_56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ge78007d45b_6_562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e78007d45b_6_60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ge78007d45b_6_600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e78007d45b_6_63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ge78007d45b_6_638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e78007d45b_6_67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ge78007d45b_6_671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e78007d45b_6_68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ge78007d45b_6_688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e78007d45b_6_69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ge78007d45b_6_693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78007d45b_18_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ge78007d45b_18_0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e78007d45b_6_77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ge78007d45b_6_771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e78007d45b_6_69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ge78007d45b_6_698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e72e278e12_0_111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ge72e278e12_0_1115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e72e278e12_0_115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ge72e278e12_0_1152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e72e278e12_0_120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ge72e278e12_0_1208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e7c8a4169d_0_2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ge7c8a4169d_0_25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e7c8a4169d_0_5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ge7c8a4169d_0_58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e7c8a4169d_0_6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ge7c8a4169d_0_68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e7c8a4169d_0_7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ge7c8a4169d_0_78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e7c8a4169d_0_9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ge7c8a4169d_0_94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78007d45b_15_91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e78007d45b_15_911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e7c8a4169d_0_12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ge7c8a4169d_0_121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e78007d45b_0_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ge78007d45b_0_0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e72e278e12_0_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ge72e278e12_0_4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e72e278e12_0_7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ge72e278e12_0_75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e72e278e12_0_13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ge72e278e12_0_133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e72e278e12_0_15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ge72e278e12_0_153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e72e278e12_0_17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ge72e278e12_0_171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e72e278e12_0_19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ge72e278e12_0_198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e72e278e12_0_22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ge72e278e12_0_222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e72e278e12_0_28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ge72e278e12_0_282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78007d45b_15_97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ge78007d45b_15_971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e72e278e12_0_30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ge72e278e12_0_302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e72e278e12_0_32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ge72e278e12_0_329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e72e278e12_0_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ge72e278e12_0_0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e65c6f04f4_0_5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ge65c6f04f4_0_53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e7c8a4169d_1_5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ge7c8a4169d_1_54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e7c8a4169d_1_20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8" name="Google Shape;1198;ge7c8a4169d_1_201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e7c8a4169d_1_7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5" name="Google Shape;1215;ge7c8a4169d_1_77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e662c5c353_0_20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5" name="Google Shape;1265;ge662c5c353_0_206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e662c5c353_0_32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8" name="Google Shape;1308;ge662c5c353_0_323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e7c8a4169d_1_37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6" name="Google Shape;1356;ge7c8a4169d_1_376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e78007d45b_15_96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e78007d45b_15_966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e7c8a4169d_1_23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8" name="Google Shape;1398;ge7c8a4169d_1_231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e896fe0714_0_5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0" name="Google Shape;1450;ge896fe0714_0_53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e896fe0714_0_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6" name="Google Shape;1476;ge896fe0714_0_1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e7e4a4b922_0_8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9" name="Google Shape;1529;ge7e4a4b922_0_88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ge7c8a4169d_1_51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7" name="Google Shape;1557;ge7c8a4169d_1_518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e7c8a4169d_1_65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1" name="Google Shape;1601;ge7c8a4169d_1_652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e896fe0714_0_29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6" name="Google Shape;1646;ge896fe0714_0_297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ge896fe0714_0_35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7" name="Google Shape;1677;ge896fe0714_0_354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ge896fe0714_0_39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3" name="Google Shape;1713;ge896fe0714_0_392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ge896fe0714_1_7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1" name="Google Shape;1771;ge896fe0714_1_72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e72e278e12_0_72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e72e278e12_0_720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ge72e278e12_0_127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7" name="Google Shape;1807;ge72e278e12_0_1270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ge78007d45b_20_30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2" name="Google Shape;1812;ge78007d45b_20_3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ge7f8917fdb_8_24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4" name="Google Shape;1844;ge7f8917fdb_8_248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ge7f8917fdb_8_28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4" name="Google Shape;1884;ge7f8917fdb_8_287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e7f8917fdb_8_32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9" name="Google Shape;1919;ge7f8917fdb_8_321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ge7f8917fdb_8_34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3" name="Google Shape;1943;ge7f8917fdb_8_344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ge7f8917fdb_8_36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3" name="Google Shape;1963;ge7f8917fdb_8_363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ge7f8917fdb_8_38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1" name="Google Shape;1981;ge7f8917fdb_8_380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3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ge7f8917fdb_8_39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5" name="Google Shape;1995;ge7f8917fdb_8_393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8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ge7f8917fdb_8_40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0" name="Google Shape;2010;ge7f8917fdb_8_407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e72e278e12_0_72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ge72e278e12_0_724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e7f8917fdb_8_42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3" name="Google Shape;2033;ge7f8917fdb_8_429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ge7f8917fdb_8_44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9" name="Google Shape;2049;ge7f8917fdb_8_444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4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ge72e278e12_0_153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6" name="Google Shape;2066;ge72e278e12_0_1537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ge78007d45b_6_29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1" name="Google Shape;2071;ge78007d45b_6_296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ge78007d45b_6_24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0" name="Google Shape;2110;ge78007d45b_6_240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8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ge78007d45b_6_20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0" name="Google Shape;2130;ge78007d45b_6_208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9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ge896fe0714_1_14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1" name="Google Shape;2151;ge896fe0714_1_147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ge78007d45b_6_16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5" name="Google Shape;2195;ge78007d45b_6_161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ge78007d45b_6_13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3" name="Google Shape;2213;ge78007d45b_6_136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4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Google Shape;2225;ge78007d45b_6_11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6" name="Google Shape;2226;ge78007d45b_6_111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e78007d45b_6_35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e78007d45b_6_353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ge78007d45b_6_9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5" name="Google Shape;2245;ge78007d45b_6_90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6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ge78007d45b_6_6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8" name="Google Shape;2258;ge78007d45b_6_69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ge78007d45b_6_1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3" name="Google Shape;2273;ge78007d45b_6_18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4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6" name="Google Shape;2286;p7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9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Google Shape;2290;p10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1" name="Google Shape;2291;p106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8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ge65c6f04f4_0_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0" name="Google Shape;2340;ge65c6f04f4_0_2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3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ge65c6f04f4_0_3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5" name="Google Shape;2385;ge65c6f04f4_0_31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8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ge65c6f04f4_0_5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0" name="Google Shape;2430;ge65c6f04f4_0_59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3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Google Shape;2474;ge662c5c353_0_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5" name="Google Shape;2475;ge662c5c353_0_5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8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ge662c5c353_0_3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0" name="Google Shape;2520;ge662c5c353_0_32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e78007d45b_6_38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e78007d45b_6_383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ge662c5c353_0_5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5" name="Google Shape;2565;ge662c5c353_0_59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8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ge662c5c353_0_7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0" name="Google Shape;2610;ge662c5c353_0_75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ge662c5c353_0_10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5" name="Google Shape;2655;ge662c5c353_0_102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8" name="Shape 2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9" name="Google Shape;2699;ge662c5c353_0_10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0" name="Google Shape;2700;ge662c5c353_0_107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3" name="Shape 2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" name="Google Shape;2744;ge662c5c353_0_11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5" name="Google Shape;2745;ge662c5c353_0_112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8" name="Shape 2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9" name="Google Shape;2789;ge662c5c353_0_11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0" name="Google Shape;2790;ge662c5c353_0_117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3" name="Shape 2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4" name="Google Shape;2834;ge662c5c353_0_16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5" name="Google Shape;2835;ge662c5c353_0_167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2" name="Shape 2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3" name="Google Shape;2853;p1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4" name="Google Shape;2854;p13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7" name="Shape 2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8" name="Google Shape;2858;ge72e278e12_0_201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9" name="Google Shape;2859;ge72e278e12_0_2016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6" name="Shape 2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" name="Google Shape;2887;ge72e278e12_0_204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8" name="Google Shape;2888;ge72e278e12_0_2044:notes"/>
          <p:cNvSpPr/>
          <p:nvPr>
            <p:ph idx="2" type="sldImg"/>
          </p:nvPr>
        </p:nvSpPr>
        <p:spPr>
          <a:xfrm>
            <a:off x="3810000" y="514350"/>
            <a:ext cx="4573588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 type="obj">
  <p:cSld name="OBJECT"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ge78007d45b_15_1167"/>
          <p:cNvSpPr/>
          <p:nvPr/>
        </p:nvSpPr>
        <p:spPr>
          <a:xfrm>
            <a:off x="3148614" y="1207038"/>
            <a:ext cx="694800" cy="6948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ge78007d45b_15_1167"/>
          <p:cNvSpPr txBox="1"/>
          <p:nvPr>
            <p:ph type="title"/>
          </p:nvPr>
        </p:nvSpPr>
        <p:spPr>
          <a:xfrm>
            <a:off x="5344795" y="3161157"/>
            <a:ext cx="15024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ge78007d45b_15_1167"/>
          <p:cNvSpPr txBox="1"/>
          <p:nvPr>
            <p:ph idx="1" type="body"/>
          </p:nvPr>
        </p:nvSpPr>
        <p:spPr>
          <a:xfrm>
            <a:off x="3141662" y="2997136"/>
            <a:ext cx="5910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ge78007d45b_15_1167"/>
          <p:cNvSpPr txBox="1"/>
          <p:nvPr>
            <p:ph idx="11" type="ftr"/>
          </p:nvPr>
        </p:nvSpPr>
        <p:spPr>
          <a:xfrm>
            <a:off x="10701908" y="6476424"/>
            <a:ext cx="9348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ge78007d45b_15_1167"/>
          <p:cNvSpPr txBox="1"/>
          <p:nvPr>
            <p:ph idx="10" type="dt"/>
          </p:nvPr>
        </p:nvSpPr>
        <p:spPr>
          <a:xfrm>
            <a:off x="609600" y="6377940"/>
            <a:ext cx="2804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ge78007d45b_15_1167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3"/>
          <p:cNvSpPr txBox="1"/>
          <p:nvPr>
            <p:ph type="title"/>
          </p:nvPr>
        </p:nvSpPr>
        <p:spPr>
          <a:xfrm>
            <a:off x="5344795" y="3161157"/>
            <a:ext cx="1502409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03"/>
          <p:cNvSpPr txBox="1"/>
          <p:nvPr>
            <p:ph idx="1" type="body"/>
          </p:nvPr>
        </p:nvSpPr>
        <p:spPr>
          <a:xfrm>
            <a:off x="609600" y="1577340"/>
            <a:ext cx="53035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03"/>
          <p:cNvSpPr txBox="1"/>
          <p:nvPr>
            <p:ph idx="2" type="body"/>
          </p:nvPr>
        </p:nvSpPr>
        <p:spPr>
          <a:xfrm>
            <a:off x="6278880" y="1577340"/>
            <a:ext cx="530352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03"/>
          <p:cNvSpPr txBox="1"/>
          <p:nvPr>
            <p:ph idx="11" type="ftr"/>
          </p:nvPr>
        </p:nvSpPr>
        <p:spPr>
          <a:xfrm>
            <a:off x="10701908" y="6476424"/>
            <a:ext cx="934720" cy="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03"/>
          <p:cNvSpPr txBox="1"/>
          <p:nvPr>
            <p:ph idx="10" type="dt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3"/>
          <p:cNvSpPr txBox="1"/>
          <p:nvPr>
            <p:ph idx="12" type="sldNum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7e4a4b922_5_1307"/>
          <p:cNvSpPr txBox="1"/>
          <p:nvPr>
            <p:ph idx="11" type="ftr"/>
          </p:nvPr>
        </p:nvSpPr>
        <p:spPr>
          <a:xfrm>
            <a:off x="10701908" y="6476424"/>
            <a:ext cx="934800" cy="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5" name="Google Shape;85;ge7e4a4b922_5_1307"/>
          <p:cNvSpPr txBox="1"/>
          <p:nvPr>
            <p:ph idx="10" type="dt"/>
          </p:nvPr>
        </p:nvSpPr>
        <p:spPr>
          <a:xfrm>
            <a:off x="609600" y="6377940"/>
            <a:ext cx="2804100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6" name="Google Shape;86;ge7e4a4b922_5_1307"/>
          <p:cNvSpPr txBox="1"/>
          <p:nvPr>
            <p:ph idx="12" type="sldNum"/>
          </p:nvPr>
        </p:nvSpPr>
        <p:spPr>
          <a:xfrm>
            <a:off x="8778240" y="6377940"/>
            <a:ext cx="2804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 type="obj">
  <p:cSld name="OBJECT"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7e4a4b922_5_1300"/>
          <p:cNvSpPr/>
          <p:nvPr/>
        </p:nvSpPr>
        <p:spPr>
          <a:xfrm>
            <a:off x="3148614" y="1207038"/>
            <a:ext cx="694800" cy="6948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ge7e4a4b922_5_1300"/>
          <p:cNvSpPr txBox="1"/>
          <p:nvPr>
            <p:ph type="title"/>
          </p:nvPr>
        </p:nvSpPr>
        <p:spPr>
          <a:xfrm>
            <a:off x="5344795" y="3161157"/>
            <a:ext cx="1502400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0" name="Google Shape;90;ge7e4a4b922_5_1300"/>
          <p:cNvSpPr txBox="1"/>
          <p:nvPr>
            <p:ph idx="1" type="body"/>
          </p:nvPr>
        </p:nvSpPr>
        <p:spPr>
          <a:xfrm>
            <a:off x="3141662" y="2997136"/>
            <a:ext cx="5910300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1" name="Google Shape;91;ge7e4a4b922_5_1300"/>
          <p:cNvSpPr txBox="1"/>
          <p:nvPr>
            <p:ph idx="11" type="ftr"/>
          </p:nvPr>
        </p:nvSpPr>
        <p:spPr>
          <a:xfrm>
            <a:off x="10701908" y="6476424"/>
            <a:ext cx="934800" cy="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2" name="Google Shape;92;ge7e4a4b922_5_1300"/>
          <p:cNvSpPr txBox="1"/>
          <p:nvPr>
            <p:ph idx="10" type="dt"/>
          </p:nvPr>
        </p:nvSpPr>
        <p:spPr>
          <a:xfrm>
            <a:off x="609600" y="6377940"/>
            <a:ext cx="2804100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3" name="Google Shape;93;ge7e4a4b922_5_1300"/>
          <p:cNvSpPr txBox="1"/>
          <p:nvPr>
            <p:ph idx="12" type="sldNum"/>
          </p:nvPr>
        </p:nvSpPr>
        <p:spPr>
          <a:xfrm>
            <a:off x="8778240" y="6377940"/>
            <a:ext cx="2804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7e4a4b922_5_1311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536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ge7e4a4b922_5_1311"/>
          <p:cNvSpPr txBox="1"/>
          <p:nvPr>
            <p:ph type="title"/>
          </p:nvPr>
        </p:nvSpPr>
        <p:spPr>
          <a:xfrm>
            <a:off x="5344795" y="3161157"/>
            <a:ext cx="1502400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7" name="Google Shape;97;ge7e4a4b922_5_1311"/>
          <p:cNvSpPr txBox="1"/>
          <p:nvPr>
            <p:ph idx="11" type="ftr"/>
          </p:nvPr>
        </p:nvSpPr>
        <p:spPr>
          <a:xfrm>
            <a:off x="10701908" y="6476424"/>
            <a:ext cx="934800" cy="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8" name="Google Shape;98;ge7e4a4b922_5_1311"/>
          <p:cNvSpPr txBox="1"/>
          <p:nvPr>
            <p:ph idx="10" type="dt"/>
          </p:nvPr>
        </p:nvSpPr>
        <p:spPr>
          <a:xfrm>
            <a:off x="609600" y="6377940"/>
            <a:ext cx="2804100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9" name="Google Shape;99;ge7e4a4b922_5_1311"/>
          <p:cNvSpPr txBox="1"/>
          <p:nvPr>
            <p:ph idx="12" type="sldNum"/>
          </p:nvPr>
        </p:nvSpPr>
        <p:spPr>
          <a:xfrm>
            <a:off x="8778240" y="6377940"/>
            <a:ext cx="2804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7e4a4b922_5_1317"/>
          <p:cNvSpPr txBox="1"/>
          <p:nvPr>
            <p:ph type="ctrTitle"/>
          </p:nvPr>
        </p:nvSpPr>
        <p:spPr>
          <a:xfrm>
            <a:off x="914400" y="2125980"/>
            <a:ext cx="10363200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02" name="Google Shape;102;ge7e4a4b922_5_1317"/>
          <p:cNvSpPr txBox="1"/>
          <p:nvPr>
            <p:ph idx="1" type="subTitle"/>
          </p:nvPr>
        </p:nvSpPr>
        <p:spPr>
          <a:xfrm>
            <a:off x="1828800" y="3840480"/>
            <a:ext cx="8534400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03" name="Google Shape;103;ge7e4a4b922_5_1317"/>
          <p:cNvSpPr txBox="1"/>
          <p:nvPr>
            <p:ph idx="11" type="ftr"/>
          </p:nvPr>
        </p:nvSpPr>
        <p:spPr>
          <a:xfrm>
            <a:off x="10701908" y="6476424"/>
            <a:ext cx="934800" cy="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04" name="Google Shape;104;ge7e4a4b922_5_1317"/>
          <p:cNvSpPr txBox="1"/>
          <p:nvPr>
            <p:ph idx="10" type="dt"/>
          </p:nvPr>
        </p:nvSpPr>
        <p:spPr>
          <a:xfrm>
            <a:off x="609600" y="6377940"/>
            <a:ext cx="2804100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05" name="Google Shape;105;ge7e4a4b922_5_1317"/>
          <p:cNvSpPr txBox="1"/>
          <p:nvPr>
            <p:ph idx="12" type="sldNum"/>
          </p:nvPr>
        </p:nvSpPr>
        <p:spPr>
          <a:xfrm>
            <a:off x="8778240" y="6377940"/>
            <a:ext cx="2804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e7e4a4b922_5_1323"/>
          <p:cNvSpPr txBox="1"/>
          <p:nvPr>
            <p:ph type="title"/>
          </p:nvPr>
        </p:nvSpPr>
        <p:spPr>
          <a:xfrm>
            <a:off x="5344795" y="3161157"/>
            <a:ext cx="1502400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08" name="Google Shape;108;ge7e4a4b922_5_1323"/>
          <p:cNvSpPr txBox="1"/>
          <p:nvPr>
            <p:ph idx="1" type="body"/>
          </p:nvPr>
        </p:nvSpPr>
        <p:spPr>
          <a:xfrm>
            <a:off x="609600" y="1577340"/>
            <a:ext cx="5303700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09" name="Google Shape;109;ge7e4a4b922_5_1323"/>
          <p:cNvSpPr txBox="1"/>
          <p:nvPr>
            <p:ph idx="2" type="body"/>
          </p:nvPr>
        </p:nvSpPr>
        <p:spPr>
          <a:xfrm>
            <a:off x="6278880" y="1577340"/>
            <a:ext cx="5303700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10" name="Google Shape;110;ge7e4a4b922_5_1323"/>
          <p:cNvSpPr txBox="1"/>
          <p:nvPr>
            <p:ph idx="11" type="ftr"/>
          </p:nvPr>
        </p:nvSpPr>
        <p:spPr>
          <a:xfrm>
            <a:off x="10701908" y="6476424"/>
            <a:ext cx="934800" cy="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11" name="Google Shape;111;ge7e4a4b922_5_1323"/>
          <p:cNvSpPr txBox="1"/>
          <p:nvPr>
            <p:ph idx="10" type="dt"/>
          </p:nvPr>
        </p:nvSpPr>
        <p:spPr>
          <a:xfrm>
            <a:off x="609600" y="6377940"/>
            <a:ext cx="2804100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12" name="Google Shape;112;ge7e4a4b922_5_1323"/>
          <p:cNvSpPr txBox="1"/>
          <p:nvPr>
            <p:ph idx="12" type="sldNum"/>
          </p:nvPr>
        </p:nvSpPr>
        <p:spPr>
          <a:xfrm>
            <a:off x="8778240" y="6377940"/>
            <a:ext cx="2804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e78007d45b_15_1174"/>
          <p:cNvSpPr txBox="1"/>
          <p:nvPr>
            <p:ph idx="11" type="ftr"/>
          </p:nvPr>
        </p:nvSpPr>
        <p:spPr>
          <a:xfrm>
            <a:off x="10701908" y="6476424"/>
            <a:ext cx="9348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ge78007d45b_15_1174"/>
          <p:cNvSpPr txBox="1"/>
          <p:nvPr>
            <p:ph idx="10" type="dt"/>
          </p:nvPr>
        </p:nvSpPr>
        <p:spPr>
          <a:xfrm>
            <a:off x="609600" y="6377940"/>
            <a:ext cx="2804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ge78007d45b_15_1174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e78007d45b_15_1178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536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ge78007d45b_15_1178"/>
          <p:cNvSpPr txBox="1"/>
          <p:nvPr>
            <p:ph type="title"/>
          </p:nvPr>
        </p:nvSpPr>
        <p:spPr>
          <a:xfrm>
            <a:off x="5344795" y="3161157"/>
            <a:ext cx="15024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ge78007d45b_15_1178"/>
          <p:cNvSpPr txBox="1"/>
          <p:nvPr>
            <p:ph idx="11" type="ftr"/>
          </p:nvPr>
        </p:nvSpPr>
        <p:spPr>
          <a:xfrm>
            <a:off x="10701908" y="6476424"/>
            <a:ext cx="9348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ge78007d45b_15_1178"/>
          <p:cNvSpPr txBox="1"/>
          <p:nvPr>
            <p:ph idx="10" type="dt"/>
          </p:nvPr>
        </p:nvSpPr>
        <p:spPr>
          <a:xfrm>
            <a:off x="609600" y="6377940"/>
            <a:ext cx="2804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ge78007d45b_15_1178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e78007d45b_15_1184"/>
          <p:cNvSpPr txBox="1"/>
          <p:nvPr>
            <p:ph type="ctrTitle"/>
          </p:nvPr>
        </p:nvSpPr>
        <p:spPr>
          <a:xfrm>
            <a:off x="914400" y="2125980"/>
            <a:ext cx="103632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ge78007d45b_15_1184"/>
          <p:cNvSpPr txBox="1"/>
          <p:nvPr>
            <p:ph idx="1" type="subTitle"/>
          </p:nvPr>
        </p:nvSpPr>
        <p:spPr>
          <a:xfrm>
            <a:off x="1828800" y="3840480"/>
            <a:ext cx="8534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ge78007d45b_15_1184"/>
          <p:cNvSpPr txBox="1"/>
          <p:nvPr>
            <p:ph idx="11" type="ftr"/>
          </p:nvPr>
        </p:nvSpPr>
        <p:spPr>
          <a:xfrm>
            <a:off x="10701908" y="6476424"/>
            <a:ext cx="9348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ge78007d45b_15_1184"/>
          <p:cNvSpPr txBox="1"/>
          <p:nvPr>
            <p:ph idx="10" type="dt"/>
          </p:nvPr>
        </p:nvSpPr>
        <p:spPr>
          <a:xfrm>
            <a:off x="609600" y="6377940"/>
            <a:ext cx="2804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ge78007d45b_15_1184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e78007d45b_15_1190"/>
          <p:cNvSpPr txBox="1"/>
          <p:nvPr>
            <p:ph type="title"/>
          </p:nvPr>
        </p:nvSpPr>
        <p:spPr>
          <a:xfrm>
            <a:off x="5344795" y="3161157"/>
            <a:ext cx="15024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ge78007d45b_15_1190"/>
          <p:cNvSpPr txBox="1"/>
          <p:nvPr>
            <p:ph idx="1" type="body"/>
          </p:nvPr>
        </p:nvSpPr>
        <p:spPr>
          <a:xfrm>
            <a:off x="609600" y="1577340"/>
            <a:ext cx="5303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ge78007d45b_15_1190"/>
          <p:cNvSpPr txBox="1"/>
          <p:nvPr>
            <p:ph idx="2" type="body"/>
          </p:nvPr>
        </p:nvSpPr>
        <p:spPr>
          <a:xfrm>
            <a:off x="6278880" y="1577340"/>
            <a:ext cx="5303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ge78007d45b_15_1190"/>
          <p:cNvSpPr txBox="1"/>
          <p:nvPr>
            <p:ph idx="11" type="ftr"/>
          </p:nvPr>
        </p:nvSpPr>
        <p:spPr>
          <a:xfrm>
            <a:off x="10701908" y="6476424"/>
            <a:ext cx="9348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ge78007d45b_15_1190"/>
          <p:cNvSpPr txBox="1"/>
          <p:nvPr>
            <p:ph idx="10" type="dt"/>
          </p:nvPr>
        </p:nvSpPr>
        <p:spPr>
          <a:xfrm>
            <a:off x="609600" y="6377940"/>
            <a:ext cx="2804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ge78007d45b_15_1190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0"/>
          <p:cNvSpPr txBox="1"/>
          <p:nvPr>
            <p:ph idx="11" type="ftr"/>
          </p:nvPr>
        </p:nvSpPr>
        <p:spPr>
          <a:xfrm>
            <a:off x="10701908" y="6476424"/>
            <a:ext cx="934720" cy="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00"/>
          <p:cNvSpPr txBox="1"/>
          <p:nvPr>
            <p:ph idx="10" type="dt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00"/>
          <p:cNvSpPr txBox="1"/>
          <p:nvPr>
            <p:ph idx="12" type="sldNum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1"/>
          <p:cNvSpPr/>
          <p:nvPr/>
        </p:nvSpPr>
        <p:spPr>
          <a:xfrm>
            <a:off x="0" y="0"/>
            <a:ext cx="12192000" cy="6858000"/>
          </a:xfrm>
          <a:custGeom>
            <a:rect b="b" l="l" r="r" t="t"/>
            <a:pathLst>
              <a:path extrusionOk="0" h="6858000" w="12192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536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01"/>
          <p:cNvSpPr txBox="1"/>
          <p:nvPr>
            <p:ph type="title"/>
          </p:nvPr>
        </p:nvSpPr>
        <p:spPr>
          <a:xfrm>
            <a:off x="5344795" y="3161157"/>
            <a:ext cx="1502409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01"/>
          <p:cNvSpPr txBox="1"/>
          <p:nvPr>
            <p:ph idx="11" type="ftr"/>
          </p:nvPr>
        </p:nvSpPr>
        <p:spPr>
          <a:xfrm>
            <a:off x="10701908" y="6476424"/>
            <a:ext cx="934720" cy="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01"/>
          <p:cNvSpPr txBox="1"/>
          <p:nvPr>
            <p:ph idx="10" type="dt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1"/>
          <p:cNvSpPr txBox="1"/>
          <p:nvPr>
            <p:ph idx="12" type="sldNum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 type="obj">
  <p:cSld name="OBJECT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9"/>
          <p:cNvSpPr/>
          <p:nvPr/>
        </p:nvSpPr>
        <p:spPr>
          <a:xfrm>
            <a:off x="3148614" y="1207038"/>
            <a:ext cx="694913" cy="69491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99"/>
          <p:cNvSpPr txBox="1"/>
          <p:nvPr>
            <p:ph type="title"/>
          </p:nvPr>
        </p:nvSpPr>
        <p:spPr>
          <a:xfrm>
            <a:off x="5344795" y="3161157"/>
            <a:ext cx="1502409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9"/>
          <p:cNvSpPr txBox="1"/>
          <p:nvPr>
            <p:ph idx="1" type="body"/>
          </p:nvPr>
        </p:nvSpPr>
        <p:spPr>
          <a:xfrm>
            <a:off x="3141662" y="2997136"/>
            <a:ext cx="591058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9"/>
          <p:cNvSpPr txBox="1"/>
          <p:nvPr>
            <p:ph idx="11" type="ftr"/>
          </p:nvPr>
        </p:nvSpPr>
        <p:spPr>
          <a:xfrm>
            <a:off x="10701908" y="6476424"/>
            <a:ext cx="934720" cy="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9"/>
          <p:cNvSpPr txBox="1"/>
          <p:nvPr>
            <p:ph idx="10" type="dt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9"/>
          <p:cNvSpPr txBox="1"/>
          <p:nvPr>
            <p:ph idx="12" type="sldNum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2"/>
          <p:cNvSpPr txBox="1"/>
          <p:nvPr>
            <p:ph type="ctrTitle"/>
          </p:nvPr>
        </p:nvSpPr>
        <p:spPr>
          <a:xfrm>
            <a:off x="914400" y="2125980"/>
            <a:ext cx="10363200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2"/>
          <p:cNvSpPr txBox="1"/>
          <p:nvPr>
            <p:ph idx="1" type="subTitle"/>
          </p:nvPr>
        </p:nvSpPr>
        <p:spPr>
          <a:xfrm>
            <a:off x="1828800" y="3840480"/>
            <a:ext cx="85344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2"/>
          <p:cNvSpPr txBox="1"/>
          <p:nvPr>
            <p:ph idx="11" type="ftr"/>
          </p:nvPr>
        </p:nvSpPr>
        <p:spPr>
          <a:xfrm>
            <a:off x="10701908" y="6476424"/>
            <a:ext cx="934720" cy="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2"/>
          <p:cNvSpPr txBox="1"/>
          <p:nvPr>
            <p:ph idx="10" type="dt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2"/>
          <p:cNvSpPr txBox="1"/>
          <p:nvPr>
            <p:ph idx="12" type="sldNum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e78007d45b_15_1161"/>
          <p:cNvSpPr txBox="1"/>
          <p:nvPr>
            <p:ph type="title"/>
          </p:nvPr>
        </p:nvSpPr>
        <p:spPr>
          <a:xfrm>
            <a:off x="5344795" y="3161157"/>
            <a:ext cx="15024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ge78007d45b_15_1161"/>
          <p:cNvSpPr txBox="1"/>
          <p:nvPr>
            <p:ph idx="1" type="body"/>
          </p:nvPr>
        </p:nvSpPr>
        <p:spPr>
          <a:xfrm>
            <a:off x="3141662" y="2997136"/>
            <a:ext cx="5910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ge78007d45b_15_1161"/>
          <p:cNvSpPr txBox="1"/>
          <p:nvPr>
            <p:ph idx="11" type="ftr"/>
          </p:nvPr>
        </p:nvSpPr>
        <p:spPr>
          <a:xfrm>
            <a:off x="10701908" y="6476424"/>
            <a:ext cx="9348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ge78007d45b_15_1161"/>
          <p:cNvSpPr txBox="1"/>
          <p:nvPr>
            <p:ph idx="10" type="dt"/>
          </p:nvPr>
        </p:nvSpPr>
        <p:spPr>
          <a:xfrm>
            <a:off x="609600" y="6377940"/>
            <a:ext cx="2804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ge78007d45b_15_1161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8"/>
          <p:cNvSpPr txBox="1"/>
          <p:nvPr>
            <p:ph type="title"/>
          </p:nvPr>
        </p:nvSpPr>
        <p:spPr>
          <a:xfrm>
            <a:off x="5344795" y="3161157"/>
            <a:ext cx="1502409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98"/>
          <p:cNvSpPr txBox="1"/>
          <p:nvPr>
            <p:ph idx="1" type="body"/>
          </p:nvPr>
        </p:nvSpPr>
        <p:spPr>
          <a:xfrm>
            <a:off x="3141662" y="2997136"/>
            <a:ext cx="591058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98"/>
          <p:cNvSpPr txBox="1"/>
          <p:nvPr>
            <p:ph idx="11" type="ftr"/>
          </p:nvPr>
        </p:nvSpPr>
        <p:spPr>
          <a:xfrm>
            <a:off x="10701908" y="6476424"/>
            <a:ext cx="934720" cy="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98"/>
          <p:cNvSpPr txBox="1"/>
          <p:nvPr>
            <p:ph idx="10" type="dt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98"/>
          <p:cNvSpPr txBox="1"/>
          <p:nvPr>
            <p:ph idx="12" type="sldNum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e7e4a4b922_5_1294"/>
          <p:cNvSpPr txBox="1"/>
          <p:nvPr>
            <p:ph type="title"/>
          </p:nvPr>
        </p:nvSpPr>
        <p:spPr>
          <a:xfrm>
            <a:off x="5344795" y="3161157"/>
            <a:ext cx="1502400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ge7e4a4b922_5_1294"/>
          <p:cNvSpPr txBox="1"/>
          <p:nvPr>
            <p:ph idx="1" type="body"/>
          </p:nvPr>
        </p:nvSpPr>
        <p:spPr>
          <a:xfrm>
            <a:off x="3141662" y="2997136"/>
            <a:ext cx="5910300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ge7e4a4b922_5_1294"/>
          <p:cNvSpPr txBox="1"/>
          <p:nvPr>
            <p:ph idx="11" type="ftr"/>
          </p:nvPr>
        </p:nvSpPr>
        <p:spPr>
          <a:xfrm>
            <a:off x="10701908" y="6476424"/>
            <a:ext cx="934800" cy="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ge7e4a4b922_5_1294"/>
          <p:cNvSpPr txBox="1"/>
          <p:nvPr>
            <p:ph idx="10" type="dt"/>
          </p:nvPr>
        </p:nvSpPr>
        <p:spPr>
          <a:xfrm>
            <a:off x="609600" y="6377940"/>
            <a:ext cx="2804100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ge7e4a4b922_5_1294"/>
          <p:cNvSpPr txBox="1"/>
          <p:nvPr>
            <p:ph idx="12" type="sldNum"/>
          </p:nvPr>
        </p:nvSpPr>
        <p:spPr>
          <a:xfrm>
            <a:off x="8778240" y="6377940"/>
            <a:ext cx="2804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5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3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65.png"/><Relationship Id="rId4" Type="http://schemas.openxmlformats.org/officeDocument/2006/relationships/image" Target="../media/image175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61.png"/><Relationship Id="rId4" Type="http://schemas.openxmlformats.org/officeDocument/2006/relationships/image" Target="../media/image3.png"/><Relationship Id="rId5" Type="http://schemas.openxmlformats.org/officeDocument/2006/relationships/image" Target="../media/image169.png"/><Relationship Id="rId6" Type="http://schemas.openxmlformats.org/officeDocument/2006/relationships/image" Target="../media/image163.png"/><Relationship Id="rId7" Type="http://schemas.openxmlformats.org/officeDocument/2006/relationships/image" Target="../media/image2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64.png"/><Relationship Id="rId4" Type="http://schemas.openxmlformats.org/officeDocument/2006/relationships/image" Target="../media/image3.png"/><Relationship Id="rId5" Type="http://schemas.openxmlformats.org/officeDocument/2006/relationships/image" Target="../media/image169.png"/><Relationship Id="rId6" Type="http://schemas.openxmlformats.org/officeDocument/2006/relationships/image" Target="../media/image173.png"/><Relationship Id="rId7" Type="http://schemas.openxmlformats.org/officeDocument/2006/relationships/image" Target="../media/image2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72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74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83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2.png"/><Relationship Id="rId4" Type="http://schemas.openxmlformats.org/officeDocument/2006/relationships/image" Target="../media/image183.png"/><Relationship Id="rId5" Type="http://schemas.openxmlformats.org/officeDocument/2006/relationships/image" Target="../media/image181.png"/><Relationship Id="rId6" Type="http://schemas.openxmlformats.org/officeDocument/2006/relationships/image" Target="../media/image177.png"/><Relationship Id="rId7" Type="http://schemas.openxmlformats.org/officeDocument/2006/relationships/image" Target="../media/image3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2.png"/><Relationship Id="rId4" Type="http://schemas.openxmlformats.org/officeDocument/2006/relationships/image" Target="../media/image183.png"/><Relationship Id="rId9" Type="http://schemas.openxmlformats.org/officeDocument/2006/relationships/image" Target="../media/image178.png"/><Relationship Id="rId5" Type="http://schemas.openxmlformats.org/officeDocument/2006/relationships/image" Target="../media/image3.png"/><Relationship Id="rId6" Type="http://schemas.openxmlformats.org/officeDocument/2006/relationships/image" Target="../media/image176.png"/><Relationship Id="rId7" Type="http://schemas.openxmlformats.org/officeDocument/2006/relationships/image" Target="../media/image184.png"/><Relationship Id="rId8" Type="http://schemas.openxmlformats.org/officeDocument/2006/relationships/image" Target="../media/image182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2.png"/><Relationship Id="rId4" Type="http://schemas.openxmlformats.org/officeDocument/2006/relationships/image" Target="../media/image183.png"/><Relationship Id="rId5" Type="http://schemas.openxmlformats.org/officeDocument/2006/relationships/image" Target="../media/image180.png"/><Relationship Id="rId6" Type="http://schemas.openxmlformats.org/officeDocument/2006/relationships/image" Target="../media/image3.png"/><Relationship Id="rId7" Type="http://schemas.openxmlformats.org/officeDocument/2006/relationships/image" Target="../media/image4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5" Type="http://schemas.openxmlformats.org/officeDocument/2006/relationships/image" Target="../media/image3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2.png"/><Relationship Id="rId4" Type="http://schemas.openxmlformats.org/officeDocument/2006/relationships/image" Target="../media/image183.png"/><Relationship Id="rId5" Type="http://schemas.openxmlformats.org/officeDocument/2006/relationships/image" Target="../media/image185.png"/><Relationship Id="rId6" Type="http://schemas.openxmlformats.org/officeDocument/2006/relationships/image" Target="../media/image3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2.png"/><Relationship Id="rId4" Type="http://schemas.openxmlformats.org/officeDocument/2006/relationships/image" Target="../media/image179.png"/><Relationship Id="rId5" Type="http://schemas.openxmlformats.org/officeDocument/2006/relationships/image" Target="../media/image3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2.png"/><Relationship Id="rId4" Type="http://schemas.openxmlformats.org/officeDocument/2006/relationships/image" Target="../media/image186.png"/><Relationship Id="rId5" Type="http://schemas.openxmlformats.org/officeDocument/2006/relationships/image" Target="../media/image3.png"/><Relationship Id="rId6" Type="http://schemas.openxmlformats.org/officeDocument/2006/relationships/image" Target="../media/image188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2.png"/><Relationship Id="rId4" Type="http://schemas.openxmlformats.org/officeDocument/2006/relationships/image" Target="../media/image186.png"/><Relationship Id="rId5" Type="http://schemas.openxmlformats.org/officeDocument/2006/relationships/image" Target="../media/image187.png"/><Relationship Id="rId6" Type="http://schemas.openxmlformats.org/officeDocument/2006/relationships/image" Target="../media/image3.png"/><Relationship Id="rId7" Type="http://schemas.openxmlformats.org/officeDocument/2006/relationships/image" Target="../media/image189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2.png"/><Relationship Id="rId4" Type="http://schemas.openxmlformats.org/officeDocument/2006/relationships/image" Target="../media/image193.png"/><Relationship Id="rId5" Type="http://schemas.openxmlformats.org/officeDocument/2006/relationships/image" Target="../media/image3.png"/><Relationship Id="rId6" Type="http://schemas.openxmlformats.org/officeDocument/2006/relationships/image" Target="../media/image191.png"/><Relationship Id="rId7" Type="http://schemas.openxmlformats.org/officeDocument/2006/relationships/image" Target="../media/image196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90.png"/><Relationship Id="rId4" Type="http://schemas.openxmlformats.org/officeDocument/2006/relationships/image" Target="../media/image2.png"/><Relationship Id="rId5" Type="http://schemas.openxmlformats.org/officeDocument/2006/relationships/image" Target="../media/image193.png"/><Relationship Id="rId6" Type="http://schemas.openxmlformats.org/officeDocument/2006/relationships/image" Target="../media/image3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90.png"/><Relationship Id="rId4" Type="http://schemas.openxmlformats.org/officeDocument/2006/relationships/image" Target="../media/image2.png"/><Relationship Id="rId5" Type="http://schemas.openxmlformats.org/officeDocument/2006/relationships/image" Target="../media/image193.png"/><Relationship Id="rId6" Type="http://schemas.openxmlformats.org/officeDocument/2006/relationships/image" Target="../media/image197.png"/><Relationship Id="rId7" Type="http://schemas.openxmlformats.org/officeDocument/2006/relationships/image" Target="../media/image204.png"/><Relationship Id="rId8" Type="http://schemas.openxmlformats.org/officeDocument/2006/relationships/image" Target="../media/image3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2.png"/><Relationship Id="rId4" Type="http://schemas.openxmlformats.org/officeDocument/2006/relationships/image" Target="../media/image193.png"/><Relationship Id="rId5" Type="http://schemas.openxmlformats.org/officeDocument/2006/relationships/image" Target="../media/image192.png"/><Relationship Id="rId6" Type="http://schemas.openxmlformats.org/officeDocument/2006/relationships/image" Target="../media/image3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99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3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2.png"/><Relationship Id="rId4" Type="http://schemas.openxmlformats.org/officeDocument/2006/relationships/image" Target="../media/image193.png"/><Relationship Id="rId5" Type="http://schemas.openxmlformats.org/officeDocument/2006/relationships/image" Target="../media/image206.png"/><Relationship Id="rId6" Type="http://schemas.openxmlformats.org/officeDocument/2006/relationships/image" Target="../media/image3.png"/><Relationship Id="rId7" Type="http://schemas.openxmlformats.org/officeDocument/2006/relationships/image" Target="../media/image200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Relationship Id="rId7" Type="http://schemas.openxmlformats.org/officeDocument/2006/relationships/image" Target="../media/image43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2.png"/><Relationship Id="rId4" Type="http://schemas.openxmlformats.org/officeDocument/2006/relationships/image" Target="../media/image193.png"/><Relationship Id="rId5" Type="http://schemas.openxmlformats.org/officeDocument/2006/relationships/image" Target="../media/image192.png"/><Relationship Id="rId6" Type="http://schemas.openxmlformats.org/officeDocument/2006/relationships/image" Target="../media/image3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98.png"/><Relationship Id="rId4" Type="http://schemas.openxmlformats.org/officeDocument/2006/relationships/image" Target="../media/image2.png"/><Relationship Id="rId5" Type="http://schemas.openxmlformats.org/officeDocument/2006/relationships/image" Target="../media/image193.png"/><Relationship Id="rId6" Type="http://schemas.openxmlformats.org/officeDocument/2006/relationships/image" Target="../media/image3.png"/><Relationship Id="rId7" Type="http://schemas.openxmlformats.org/officeDocument/2006/relationships/image" Target="../media/image200.png"/><Relationship Id="rId8" Type="http://schemas.openxmlformats.org/officeDocument/2006/relationships/image" Target="../media/image202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Relationship Id="rId7" Type="http://schemas.openxmlformats.org/officeDocument/2006/relationships/image" Target="../media/image43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2.png"/><Relationship Id="rId4" Type="http://schemas.openxmlformats.org/officeDocument/2006/relationships/image" Target="../media/image207.png"/><Relationship Id="rId5" Type="http://schemas.openxmlformats.org/officeDocument/2006/relationships/image" Target="../media/image3.png"/><Relationship Id="rId6" Type="http://schemas.openxmlformats.org/officeDocument/2006/relationships/image" Target="../media/image188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207.png"/><Relationship Id="rId4" Type="http://schemas.openxmlformats.org/officeDocument/2006/relationships/image" Target="../media/image2.png"/><Relationship Id="rId5" Type="http://schemas.openxmlformats.org/officeDocument/2006/relationships/image" Target="../media/image187.png"/><Relationship Id="rId6" Type="http://schemas.openxmlformats.org/officeDocument/2006/relationships/image" Target="../media/image3.png"/><Relationship Id="rId7" Type="http://schemas.openxmlformats.org/officeDocument/2006/relationships/image" Target="../media/image189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2.png"/><Relationship Id="rId4" Type="http://schemas.openxmlformats.org/officeDocument/2006/relationships/image" Target="../media/image205.png"/><Relationship Id="rId5" Type="http://schemas.openxmlformats.org/officeDocument/2006/relationships/image" Target="../media/image193.png"/><Relationship Id="rId6" Type="http://schemas.openxmlformats.org/officeDocument/2006/relationships/image" Target="../media/image3.png"/><Relationship Id="rId7" Type="http://schemas.openxmlformats.org/officeDocument/2006/relationships/image" Target="../media/image213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2.png"/><Relationship Id="rId4" Type="http://schemas.openxmlformats.org/officeDocument/2006/relationships/image" Target="../media/image193.png"/><Relationship Id="rId5" Type="http://schemas.openxmlformats.org/officeDocument/2006/relationships/image" Target="../media/image201.png"/><Relationship Id="rId6" Type="http://schemas.openxmlformats.org/officeDocument/2006/relationships/image" Target="../media/image211.png"/><Relationship Id="rId7" Type="http://schemas.openxmlformats.org/officeDocument/2006/relationships/image" Target="../media/image203.png"/><Relationship Id="rId8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3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2.png"/><Relationship Id="rId4" Type="http://schemas.openxmlformats.org/officeDocument/2006/relationships/image" Target="../media/image212.png"/><Relationship Id="rId5" Type="http://schemas.openxmlformats.org/officeDocument/2006/relationships/image" Target="../media/image193.png"/><Relationship Id="rId6" Type="http://schemas.openxmlformats.org/officeDocument/2006/relationships/image" Target="../media/image3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2.png"/><Relationship Id="rId4" Type="http://schemas.openxmlformats.org/officeDocument/2006/relationships/image" Target="../media/image212.png"/><Relationship Id="rId5" Type="http://schemas.openxmlformats.org/officeDocument/2006/relationships/image" Target="../media/image193.png"/><Relationship Id="rId6" Type="http://schemas.openxmlformats.org/officeDocument/2006/relationships/image" Target="../media/image3.png"/><Relationship Id="rId7" Type="http://schemas.openxmlformats.org/officeDocument/2006/relationships/image" Target="../media/image208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2.png"/><Relationship Id="rId4" Type="http://schemas.openxmlformats.org/officeDocument/2006/relationships/image" Target="../media/image209.png"/><Relationship Id="rId5" Type="http://schemas.openxmlformats.org/officeDocument/2006/relationships/image" Target="../media/image193.png"/><Relationship Id="rId6" Type="http://schemas.openxmlformats.org/officeDocument/2006/relationships/image" Target="../media/image3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210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95.png"/><Relationship Id="rId7" Type="http://schemas.openxmlformats.org/officeDocument/2006/relationships/image" Target="../media/image4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3.png"/><Relationship Id="rId6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3.png"/><Relationship Id="rId6" Type="http://schemas.openxmlformats.org/officeDocument/2006/relationships/image" Target="../media/image13.png"/><Relationship Id="rId7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25.png"/><Relationship Id="rId7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3.png"/><Relationship Id="rId6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26.png"/><Relationship Id="rId5" Type="http://schemas.openxmlformats.org/officeDocument/2006/relationships/image" Target="../media/image3.png"/><Relationship Id="rId6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33.png"/><Relationship Id="rId5" Type="http://schemas.openxmlformats.org/officeDocument/2006/relationships/image" Target="../media/image3.png"/><Relationship Id="rId6" Type="http://schemas.openxmlformats.org/officeDocument/2006/relationships/image" Target="../media/image27.png"/><Relationship Id="rId7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Relationship Id="rId4" Type="http://schemas.openxmlformats.org/officeDocument/2006/relationships/image" Target="../media/image3.png"/><Relationship Id="rId5" Type="http://schemas.openxmlformats.org/officeDocument/2006/relationships/image" Target="../media/image36.png"/><Relationship Id="rId6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Relationship Id="rId4" Type="http://schemas.openxmlformats.org/officeDocument/2006/relationships/image" Target="../media/image3.png"/><Relationship Id="rId5" Type="http://schemas.openxmlformats.org/officeDocument/2006/relationships/image" Target="../media/image28.png"/><Relationship Id="rId6" Type="http://schemas.openxmlformats.org/officeDocument/2006/relationships/image" Target="../media/image35.png"/><Relationship Id="rId7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32.png"/><Relationship Id="rId5" Type="http://schemas.openxmlformats.org/officeDocument/2006/relationships/image" Target="../media/image3.png"/><Relationship Id="rId6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34.png"/><Relationship Id="rId5" Type="http://schemas.openxmlformats.org/officeDocument/2006/relationships/image" Target="../media/image40.png"/><Relationship Id="rId6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4.png"/><Relationship Id="rId6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Relationship Id="rId4" Type="http://schemas.openxmlformats.org/officeDocument/2006/relationships/image" Target="../media/image43.png"/><Relationship Id="rId5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3.png"/><Relationship Id="rId6" Type="http://schemas.openxmlformats.org/officeDocument/2006/relationships/image" Target="../media/image51.png"/><Relationship Id="rId7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3.png"/><Relationship Id="rId6" Type="http://schemas.openxmlformats.org/officeDocument/2006/relationships/image" Target="../media/image4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Relationship Id="rId4" Type="http://schemas.openxmlformats.org/officeDocument/2006/relationships/image" Target="../media/image43.png"/><Relationship Id="rId5" Type="http://schemas.openxmlformats.org/officeDocument/2006/relationships/image" Target="../media/image49.png"/><Relationship Id="rId6" Type="http://schemas.openxmlformats.org/officeDocument/2006/relationships/image" Target="../media/image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Relationship Id="rId4" Type="http://schemas.openxmlformats.org/officeDocument/2006/relationships/image" Target="../media/image43.png"/><Relationship Id="rId5" Type="http://schemas.openxmlformats.org/officeDocument/2006/relationships/image" Target="../media/image46.png"/><Relationship Id="rId6" Type="http://schemas.openxmlformats.org/officeDocument/2006/relationships/image" Target="../media/image48.png"/><Relationship Id="rId7" Type="http://schemas.openxmlformats.org/officeDocument/2006/relationships/image" Target="../media/image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png"/><Relationship Id="rId4" Type="http://schemas.openxmlformats.org/officeDocument/2006/relationships/image" Target="../media/image43.png"/><Relationship Id="rId5" Type="http://schemas.openxmlformats.org/officeDocument/2006/relationships/image" Target="../media/image47.png"/><Relationship Id="rId6" Type="http://schemas.openxmlformats.org/officeDocument/2006/relationships/image" Target="../media/image50.png"/><Relationship Id="rId7" Type="http://schemas.openxmlformats.org/officeDocument/2006/relationships/image" Target="../media/image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png"/><Relationship Id="rId4" Type="http://schemas.openxmlformats.org/officeDocument/2006/relationships/image" Target="../media/image43.png"/><Relationship Id="rId5" Type="http://schemas.openxmlformats.org/officeDocument/2006/relationships/image" Target="../media/image60.png"/><Relationship Id="rId6" Type="http://schemas.openxmlformats.org/officeDocument/2006/relationships/image" Target="../media/image53.png"/><Relationship Id="rId7" Type="http://schemas.openxmlformats.org/officeDocument/2006/relationships/image" Target="../media/image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.png"/><Relationship Id="rId4" Type="http://schemas.openxmlformats.org/officeDocument/2006/relationships/image" Target="../media/image43.png"/><Relationship Id="rId5" Type="http://schemas.openxmlformats.org/officeDocument/2006/relationships/image" Target="../media/image57.png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.png"/><Relationship Id="rId4" Type="http://schemas.openxmlformats.org/officeDocument/2006/relationships/image" Target="../media/image43.png"/><Relationship Id="rId5" Type="http://schemas.openxmlformats.org/officeDocument/2006/relationships/image" Target="../media/image56.png"/><Relationship Id="rId6" Type="http://schemas.openxmlformats.org/officeDocument/2006/relationships/image" Target="../media/image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8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9.png"/><Relationship Id="rId4" Type="http://schemas.openxmlformats.org/officeDocument/2006/relationships/image" Target="../media/image65.png"/><Relationship Id="rId5" Type="http://schemas.openxmlformats.org/officeDocument/2006/relationships/image" Target="../media/image52.png"/><Relationship Id="rId6" Type="http://schemas.openxmlformats.org/officeDocument/2006/relationships/image" Target="../media/image2.png"/><Relationship Id="rId7" Type="http://schemas.openxmlformats.org/officeDocument/2006/relationships/image" Target="../media/image5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2.png"/><Relationship Id="rId4" Type="http://schemas.openxmlformats.org/officeDocument/2006/relationships/image" Target="../media/image2.png"/><Relationship Id="rId5" Type="http://schemas.openxmlformats.org/officeDocument/2006/relationships/image" Target="../media/image55.png"/><Relationship Id="rId6" Type="http://schemas.openxmlformats.org/officeDocument/2006/relationships/image" Target="../media/image61.png"/><Relationship Id="rId7" Type="http://schemas.openxmlformats.org/officeDocument/2006/relationships/image" Target="../media/image3.png"/><Relationship Id="rId8" Type="http://schemas.openxmlformats.org/officeDocument/2006/relationships/image" Target="../media/image6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2.png"/><Relationship Id="rId4" Type="http://schemas.openxmlformats.org/officeDocument/2006/relationships/image" Target="../media/image2.png"/><Relationship Id="rId5" Type="http://schemas.openxmlformats.org/officeDocument/2006/relationships/image" Target="../media/image64.png"/><Relationship Id="rId6" Type="http://schemas.openxmlformats.org/officeDocument/2006/relationships/image" Target="../media/image66.png"/><Relationship Id="rId7" Type="http://schemas.openxmlformats.org/officeDocument/2006/relationships/image" Target="../media/image6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8.png"/><Relationship Id="rId4" Type="http://schemas.openxmlformats.org/officeDocument/2006/relationships/image" Target="../media/image2.png"/><Relationship Id="rId5" Type="http://schemas.openxmlformats.org/officeDocument/2006/relationships/image" Target="../media/image5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9.png"/><Relationship Id="rId4" Type="http://schemas.openxmlformats.org/officeDocument/2006/relationships/image" Target="../media/image73.png"/><Relationship Id="rId5" Type="http://schemas.openxmlformats.org/officeDocument/2006/relationships/image" Target="../media/image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1.png"/><Relationship Id="rId4" Type="http://schemas.openxmlformats.org/officeDocument/2006/relationships/image" Target="../media/image67.png"/><Relationship Id="rId5" Type="http://schemas.openxmlformats.org/officeDocument/2006/relationships/image" Target="../media/image55.png"/><Relationship Id="rId6" Type="http://schemas.openxmlformats.org/officeDocument/2006/relationships/image" Target="../media/image65.png"/><Relationship Id="rId7" Type="http://schemas.openxmlformats.org/officeDocument/2006/relationships/image" Target="../media/image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2.png"/><Relationship Id="rId4" Type="http://schemas.openxmlformats.org/officeDocument/2006/relationships/image" Target="../media/image2.png"/><Relationship Id="rId9" Type="http://schemas.openxmlformats.org/officeDocument/2006/relationships/image" Target="../media/image84.png"/><Relationship Id="rId5" Type="http://schemas.openxmlformats.org/officeDocument/2006/relationships/image" Target="../media/image3.png"/><Relationship Id="rId6" Type="http://schemas.openxmlformats.org/officeDocument/2006/relationships/image" Target="../media/image61.png"/><Relationship Id="rId7" Type="http://schemas.openxmlformats.org/officeDocument/2006/relationships/image" Target="../media/image70.png"/><Relationship Id="rId8" Type="http://schemas.openxmlformats.org/officeDocument/2006/relationships/image" Target="../media/image7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.png"/><Relationship Id="rId4" Type="http://schemas.openxmlformats.org/officeDocument/2006/relationships/image" Target="../media/image80.png"/><Relationship Id="rId5" Type="http://schemas.openxmlformats.org/officeDocument/2006/relationships/image" Target="../media/image78.png"/><Relationship Id="rId6" Type="http://schemas.openxmlformats.org/officeDocument/2006/relationships/image" Target="../media/image81.png"/><Relationship Id="rId7" Type="http://schemas.openxmlformats.org/officeDocument/2006/relationships/image" Target="../media/image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3.png"/><Relationship Id="rId4" Type="http://schemas.openxmlformats.org/officeDocument/2006/relationships/image" Target="../media/image2.png"/><Relationship Id="rId9" Type="http://schemas.openxmlformats.org/officeDocument/2006/relationships/image" Target="../media/image3.png"/><Relationship Id="rId5" Type="http://schemas.openxmlformats.org/officeDocument/2006/relationships/image" Target="../media/image79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3.png"/><Relationship Id="rId4" Type="http://schemas.openxmlformats.org/officeDocument/2006/relationships/image" Target="../media/image2.png"/><Relationship Id="rId5" Type="http://schemas.openxmlformats.org/officeDocument/2006/relationships/image" Target="../media/image79.png"/><Relationship Id="rId6" Type="http://schemas.openxmlformats.org/officeDocument/2006/relationships/image" Target="../media/image76.png"/><Relationship Id="rId7" Type="http://schemas.openxmlformats.org/officeDocument/2006/relationships/image" Target="../media/image3.png"/><Relationship Id="rId8" Type="http://schemas.openxmlformats.org/officeDocument/2006/relationships/image" Target="../media/image8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2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8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9.png"/><Relationship Id="rId4" Type="http://schemas.openxmlformats.org/officeDocument/2006/relationships/image" Target="../media/image2.png"/><Relationship Id="rId5" Type="http://schemas.openxmlformats.org/officeDocument/2006/relationships/image" Target="../media/image8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2.png"/><Relationship Id="rId4" Type="http://schemas.openxmlformats.org/officeDocument/2006/relationships/image" Target="../media/image2.png"/><Relationship Id="rId10" Type="http://schemas.openxmlformats.org/officeDocument/2006/relationships/image" Target="../media/image95.png"/><Relationship Id="rId9" Type="http://schemas.openxmlformats.org/officeDocument/2006/relationships/image" Target="../media/image84.png"/><Relationship Id="rId5" Type="http://schemas.openxmlformats.org/officeDocument/2006/relationships/image" Target="../media/image3.png"/><Relationship Id="rId6" Type="http://schemas.openxmlformats.org/officeDocument/2006/relationships/image" Target="../media/image61.png"/><Relationship Id="rId7" Type="http://schemas.openxmlformats.org/officeDocument/2006/relationships/image" Target="../media/image70.png"/><Relationship Id="rId8" Type="http://schemas.openxmlformats.org/officeDocument/2006/relationships/image" Target="../media/image7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9.png"/><Relationship Id="rId4" Type="http://schemas.openxmlformats.org/officeDocument/2006/relationships/image" Target="../media/image2.png"/><Relationship Id="rId5" Type="http://schemas.openxmlformats.org/officeDocument/2006/relationships/image" Target="../media/image85.png"/><Relationship Id="rId6" Type="http://schemas.openxmlformats.org/officeDocument/2006/relationships/image" Target="../media/image3.png"/><Relationship Id="rId7" Type="http://schemas.openxmlformats.org/officeDocument/2006/relationships/image" Target="../media/image96.png"/><Relationship Id="rId8" Type="http://schemas.openxmlformats.org/officeDocument/2006/relationships/image" Target="../media/image8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9.png"/><Relationship Id="rId4" Type="http://schemas.openxmlformats.org/officeDocument/2006/relationships/image" Target="../media/image2.png"/><Relationship Id="rId11" Type="http://schemas.openxmlformats.org/officeDocument/2006/relationships/image" Target="../media/image88.png"/><Relationship Id="rId10" Type="http://schemas.openxmlformats.org/officeDocument/2006/relationships/image" Target="../media/image99.png"/><Relationship Id="rId9" Type="http://schemas.openxmlformats.org/officeDocument/2006/relationships/image" Target="../media/image90.png"/><Relationship Id="rId5" Type="http://schemas.openxmlformats.org/officeDocument/2006/relationships/image" Target="../media/image85.png"/><Relationship Id="rId6" Type="http://schemas.openxmlformats.org/officeDocument/2006/relationships/image" Target="../media/image3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/Relationships>
</file>

<file path=ppt/slides/_rels/slide58.xml.rels><?xml version="1.0" encoding="UTF-8" standalone="yes"?><Relationships xmlns="http://schemas.openxmlformats.org/package/2006/relationships"><Relationship Id="rId11" Type="http://schemas.openxmlformats.org/officeDocument/2006/relationships/image" Target="../media/image99.png"/><Relationship Id="rId10" Type="http://schemas.openxmlformats.org/officeDocument/2006/relationships/image" Target="../media/image90.png"/><Relationship Id="rId13" Type="http://schemas.openxmlformats.org/officeDocument/2006/relationships/image" Target="../media/image94.png"/><Relationship Id="rId1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9.png"/><Relationship Id="rId4" Type="http://schemas.openxmlformats.org/officeDocument/2006/relationships/image" Target="../media/image2.png"/><Relationship Id="rId9" Type="http://schemas.openxmlformats.org/officeDocument/2006/relationships/image" Target="../media/image93.png"/><Relationship Id="rId15" Type="http://schemas.openxmlformats.org/officeDocument/2006/relationships/image" Target="../media/image100.png"/><Relationship Id="rId14" Type="http://schemas.openxmlformats.org/officeDocument/2006/relationships/image" Target="../media/image97.png"/><Relationship Id="rId5" Type="http://schemas.openxmlformats.org/officeDocument/2006/relationships/image" Target="../media/image85.png"/><Relationship Id="rId6" Type="http://schemas.openxmlformats.org/officeDocument/2006/relationships/image" Target="../media/image3.png"/><Relationship Id="rId7" Type="http://schemas.openxmlformats.org/officeDocument/2006/relationships/image" Target="../media/image96.png"/><Relationship Id="rId8" Type="http://schemas.openxmlformats.org/officeDocument/2006/relationships/image" Target="../media/image92.png"/></Relationships>
</file>

<file path=ppt/slides/_rels/slide59.xml.rels><?xml version="1.0" encoding="UTF-8" standalone="yes"?><Relationships xmlns="http://schemas.openxmlformats.org/package/2006/relationships"><Relationship Id="rId11" Type="http://schemas.openxmlformats.org/officeDocument/2006/relationships/image" Target="../media/image90.png"/><Relationship Id="rId10" Type="http://schemas.openxmlformats.org/officeDocument/2006/relationships/image" Target="../media/image93.png"/><Relationship Id="rId13" Type="http://schemas.openxmlformats.org/officeDocument/2006/relationships/image" Target="../media/image110.png"/><Relationship Id="rId1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9.png"/><Relationship Id="rId4" Type="http://schemas.openxmlformats.org/officeDocument/2006/relationships/image" Target="../media/image98.png"/><Relationship Id="rId9" Type="http://schemas.openxmlformats.org/officeDocument/2006/relationships/image" Target="../media/image92.png"/><Relationship Id="rId5" Type="http://schemas.openxmlformats.org/officeDocument/2006/relationships/image" Target="../media/image2.png"/><Relationship Id="rId6" Type="http://schemas.openxmlformats.org/officeDocument/2006/relationships/image" Target="../media/image85.png"/><Relationship Id="rId7" Type="http://schemas.openxmlformats.org/officeDocument/2006/relationships/image" Target="../media/image3.png"/><Relationship Id="rId8" Type="http://schemas.openxmlformats.org/officeDocument/2006/relationships/image" Target="../media/image9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03.png"/><Relationship Id="rId4" Type="http://schemas.openxmlformats.org/officeDocument/2006/relationships/image" Target="../media/image3.png"/><Relationship Id="rId5" Type="http://schemas.openxmlformats.org/officeDocument/2006/relationships/image" Target="../media/image105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2.png"/></Relationships>
</file>

<file path=ppt/slides/_rels/slide6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7.png"/><Relationship Id="rId10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45.png"/><Relationship Id="rId4" Type="http://schemas.openxmlformats.org/officeDocument/2006/relationships/image" Target="../media/image3.png"/><Relationship Id="rId9" Type="http://schemas.openxmlformats.org/officeDocument/2006/relationships/image" Target="../media/image2.png"/><Relationship Id="rId5" Type="http://schemas.openxmlformats.org/officeDocument/2006/relationships/image" Target="../media/image101.png"/><Relationship Id="rId6" Type="http://schemas.openxmlformats.org/officeDocument/2006/relationships/image" Target="../media/image105.png"/><Relationship Id="rId7" Type="http://schemas.openxmlformats.org/officeDocument/2006/relationships/image" Target="../media/image109.png"/><Relationship Id="rId8" Type="http://schemas.openxmlformats.org/officeDocument/2006/relationships/image" Target="../media/image11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45.png"/><Relationship Id="rId4" Type="http://schemas.openxmlformats.org/officeDocument/2006/relationships/image" Target="../media/image3.png"/><Relationship Id="rId5" Type="http://schemas.openxmlformats.org/officeDocument/2006/relationships/image" Target="../media/image106.png"/><Relationship Id="rId6" Type="http://schemas.openxmlformats.org/officeDocument/2006/relationships/image" Target="../media/image2.png"/><Relationship Id="rId7" Type="http://schemas.openxmlformats.org/officeDocument/2006/relationships/image" Target="../media/image10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.png"/><Relationship Id="rId4" Type="http://schemas.openxmlformats.org/officeDocument/2006/relationships/image" Target="../media/image114.png"/><Relationship Id="rId5" Type="http://schemas.openxmlformats.org/officeDocument/2006/relationships/image" Target="../media/image111.png"/><Relationship Id="rId6" Type="http://schemas.openxmlformats.org/officeDocument/2006/relationships/image" Target="../media/image108.png"/><Relationship Id="rId7" Type="http://schemas.openxmlformats.org/officeDocument/2006/relationships/image" Target="../media/image3.png"/><Relationship Id="rId8" Type="http://schemas.openxmlformats.org/officeDocument/2006/relationships/image" Target="../media/image11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16.png"/><Relationship Id="rId6" Type="http://schemas.openxmlformats.org/officeDocument/2006/relationships/image" Target="../media/image113.png"/><Relationship Id="rId7" Type="http://schemas.openxmlformats.org/officeDocument/2006/relationships/image" Target="../media/image121.png"/><Relationship Id="rId8" Type="http://schemas.openxmlformats.org/officeDocument/2006/relationships/image" Target="../media/image11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19.png"/><Relationship Id="rId4" Type="http://schemas.openxmlformats.org/officeDocument/2006/relationships/image" Target="../media/image3.png"/><Relationship Id="rId5" Type="http://schemas.openxmlformats.org/officeDocument/2006/relationships/image" Target="../media/image118.png"/><Relationship Id="rId6" Type="http://schemas.openxmlformats.org/officeDocument/2006/relationships/image" Target="../media/image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43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27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20.png"/><Relationship Id="rId4" Type="http://schemas.openxmlformats.org/officeDocument/2006/relationships/image" Target="../media/image3.png"/><Relationship Id="rId5" Type="http://schemas.openxmlformats.org/officeDocument/2006/relationships/image" Target="../media/image126.png"/><Relationship Id="rId6" Type="http://schemas.openxmlformats.org/officeDocument/2006/relationships/image" Target="../media/image122.png"/><Relationship Id="rId7" Type="http://schemas.openxmlformats.org/officeDocument/2006/relationships/image" Target="../media/image128.png"/><Relationship Id="rId8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29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25.png"/><Relationship Id="rId4" Type="http://schemas.openxmlformats.org/officeDocument/2006/relationships/image" Target="../media/image3.png"/><Relationship Id="rId5" Type="http://schemas.openxmlformats.org/officeDocument/2006/relationships/image" Target="../media/image123.png"/><Relationship Id="rId6" Type="http://schemas.openxmlformats.org/officeDocument/2006/relationships/image" Target="../media/image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35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2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33.png"/><Relationship Id="rId4" Type="http://schemas.openxmlformats.org/officeDocument/2006/relationships/image" Target="../media/image3.png"/><Relationship Id="rId5" Type="http://schemas.openxmlformats.org/officeDocument/2006/relationships/image" Target="../media/image130.png"/><Relationship Id="rId6" Type="http://schemas.openxmlformats.org/officeDocument/2006/relationships/image" Target="../media/image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39.png"/><Relationship Id="rId4" Type="http://schemas.openxmlformats.org/officeDocument/2006/relationships/image" Target="../media/image132.png"/><Relationship Id="rId5" Type="http://schemas.openxmlformats.org/officeDocument/2006/relationships/image" Target="../media/image131.png"/><Relationship Id="rId6" Type="http://schemas.openxmlformats.org/officeDocument/2006/relationships/image" Target="../media/image3.png"/><Relationship Id="rId7" Type="http://schemas.openxmlformats.org/officeDocument/2006/relationships/image" Target="../media/image2.png"/></Relationships>
</file>

<file path=ppt/slides/_rels/slide7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0.png"/><Relationship Id="rId10" Type="http://schemas.openxmlformats.org/officeDocument/2006/relationships/image" Target="../media/image142.png"/><Relationship Id="rId12" Type="http://schemas.openxmlformats.org/officeDocument/2006/relationships/image" Target="../media/image13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36.png"/><Relationship Id="rId4" Type="http://schemas.openxmlformats.org/officeDocument/2006/relationships/image" Target="../media/image131.png"/><Relationship Id="rId9" Type="http://schemas.openxmlformats.org/officeDocument/2006/relationships/image" Target="../media/image144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134.png"/><Relationship Id="rId8" Type="http://schemas.openxmlformats.org/officeDocument/2006/relationships/image" Target="../media/image13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41.png"/><Relationship Id="rId4" Type="http://schemas.openxmlformats.org/officeDocument/2006/relationships/image" Target="../media/image3.png"/><Relationship Id="rId5" Type="http://schemas.openxmlformats.org/officeDocument/2006/relationships/image" Target="../media/image130.png"/><Relationship Id="rId6" Type="http://schemas.openxmlformats.org/officeDocument/2006/relationships/image" Target="../media/image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46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47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53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48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49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68.png"/><Relationship Id="rId4" Type="http://schemas.openxmlformats.org/officeDocument/2006/relationships/image" Target="../media/image151.png"/><Relationship Id="rId5" Type="http://schemas.openxmlformats.org/officeDocument/2006/relationships/image" Target="../media/image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57.png"/><Relationship Id="rId4" Type="http://schemas.openxmlformats.org/officeDocument/2006/relationships/image" Target="../media/image151.png"/><Relationship Id="rId5" Type="http://schemas.openxmlformats.org/officeDocument/2006/relationships/image" Target="../media/image2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55.png"/><Relationship Id="rId4" Type="http://schemas.openxmlformats.org/officeDocument/2006/relationships/image" Target="../media/image151.png"/><Relationship Id="rId5" Type="http://schemas.openxmlformats.org/officeDocument/2006/relationships/image" Target="../media/image2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52.png"/><Relationship Id="rId4" Type="http://schemas.openxmlformats.org/officeDocument/2006/relationships/image" Target="../media/image151.png"/><Relationship Id="rId5" Type="http://schemas.openxmlformats.org/officeDocument/2006/relationships/image" Target="../media/image2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54.png"/><Relationship Id="rId4" Type="http://schemas.openxmlformats.org/officeDocument/2006/relationships/image" Target="../media/image151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15.png"/><Relationship Id="rId7" Type="http://schemas.openxmlformats.org/officeDocument/2006/relationships/image" Target="../media/image2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58.png"/><Relationship Id="rId4" Type="http://schemas.openxmlformats.org/officeDocument/2006/relationships/image" Target="../media/image151.png"/><Relationship Id="rId5" Type="http://schemas.openxmlformats.org/officeDocument/2006/relationships/image" Target="../media/image2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56.png"/><Relationship Id="rId4" Type="http://schemas.openxmlformats.org/officeDocument/2006/relationships/image" Target="../media/image151.png"/><Relationship Id="rId5" Type="http://schemas.openxmlformats.org/officeDocument/2006/relationships/image" Target="../media/image2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60.png"/><Relationship Id="rId4" Type="http://schemas.openxmlformats.org/officeDocument/2006/relationships/image" Target="../media/image151.png"/><Relationship Id="rId5" Type="http://schemas.openxmlformats.org/officeDocument/2006/relationships/image" Target="../media/image2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59.png"/><Relationship Id="rId4" Type="http://schemas.openxmlformats.org/officeDocument/2006/relationships/image" Target="../media/image151.png"/><Relationship Id="rId5" Type="http://schemas.openxmlformats.org/officeDocument/2006/relationships/image" Target="../media/image2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62.png"/><Relationship Id="rId4" Type="http://schemas.openxmlformats.org/officeDocument/2006/relationships/image" Target="../media/image151.png"/><Relationship Id="rId5" Type="http://schemas.openxmlformats.org/officeDocument/2006/relationships/image" Target="../media/image2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66.png"/><Relationship Id="rId4" Type="http://schemas.openxmlformats.org/officeDocument/2006/relationships/image" Target="../media/image151.png"/><Relationship Id="rId5" Type="http://schemas.openxmlformats.org/officeDocument/2006/relationships/image" Target="../media/image2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71.png"/><Relationship Id="rId4" Type="http://schemas.openxmlformats.org/officeDocument/2006/relationships/image" Target="../media/image151.png"/><Relationship Id="rId5" Type="http://schemas.openxmlformats.org/officeDocument/2006/relationships/image" Target="../media/image2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70.png"/><Relationship Id="rId4" Type="http://schemas.openxmlformats.org/officeDocument/2006/relationships/image" Target="../media/image3.png"/><Relationship Id="rId5" Type="http://schemas.openxmlformats.org/officeDocument/2006/relationships/image" Target="../media/image169.png"/><Relationship Id="rId6" Type="http://schemas.openxmlformats.org/officeDocument/2006/relationships/image" Target="../media/image2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67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78007d45b_15_1153"/>
          <p:cNvSpPr txBox="1"/>
          <p:nvPr>
            <p:ph type="title"/>
          </p:nvPr>
        </p:nvSpPr>
        <p:spPr>
          <a:xfrm>
            <a:off x="4260600" y="1091250"/>
            <a:ext cx="4392000" cy="7560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9675">
            <a:spAutoFit/>
          </a:bodyPr>
          <a:lstStyle/>
          <a:p>
            <a:pPr indent="0" lvl="0" marL="12700" marR="5080" rtl="0" algn="l">
              <a:lnSpc>
                <a:spcPct val="1185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00">
                <a:solidFill>
                  <a:srgbClr val="5F5F5F"/>
                </a:solidFill>
              </a:rPr>
              <a:t>KREAM 화면 설계도 </a:t>
            </a:r>
            <a:r>
              <a:rPr lang="en-US" sz="1400">
                <a:solidFill>
                  <a:schemeClr val="accent1"/>
                </a:solidFill>
              </a:rPr>
              <a:t>1조</a:t>
            </a:r>
            <a:r>
              <a:rPr b="0" lang="en-US" sz="1400">
                <a:solidFill>
                  <a:schemeClr val="accent1"/>
                </a:solidFill>
              </a:rPr>
              <a:t> </a:t>
            </a:r>
            <a:r>
              <a:rPr lang="en-US" sz="1400">
                <a:solidFill>
                  <a:schemeClr val="accent1"/>
                </a:solidFill>
              </a:rPr>
              <a:t>EZ</a:t>
            </a:r>
            <a:endParaRPr sz="1400">
              <a:solidFill>
                <a:schemeClr val="accent1"/>
              </a:solidFill>
            </a:endParaRPr>
          </a:p>
          <a:p>
            <a:pPr indent="0" lvl="0" marL="12700" marR="5080" rtl="0" algn="l">
              <a:lnSpc>
                <a:spcPct val="1185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rgbClr val="959595"/>
                </a:solidFill>
              </a:rPr>
              <a:t>이한길 정영범 김미정 박정순 진서영 이재성 소윤정</a:t>
            </a:r>
            <a:endParaRPr sz="1400"/>
          </a:p>
        </p:txBody>
      </p:sp>
      <p:sp>
        <p:nvSpPr>
          <p:cNvPr id="118" name="Google Shape;118;ge78007d45b_15_1153"/>
          <p:cNvSpPr/>
          <p:nvPr/>
        </p:nvSpPr>
        <p:spPr>
          <a:xfrm>
            <a:off x="4072890" y="1207769"/>
            <a:ext cx="0" cy="700405"/>
          </a:xfrm>
          <a:custGeom>
            <a:rect b="b" l="l" r="r" t="t"/>
            <a:pathLst>
              <a:path extrusionOk="0" h="700405" w="120000">
                <a:moveTo>
                  <a:pt x="0" y="700151"/>
                </a:moveTo>
                <a:lnTo>
                  <a:pt x="0" y="0"/>
                </a:lnTo>
              </a:path>
            </a:pathLst>
          </a:custGeom>
          <a:noFill/>
          <a:ln cap="flat" cmpd="sng" w="38100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9" name="Google Shape;119;ge78007d45b_15_1153"/>
          <p:cNvGraphicFramePr/>
          <p:nvPr/>
        </p:nvGraphicFramePr>
        <p:xfrm>
          <a:off x="3141662" y="238753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{803C55ED-D223-4AD5-BCB6-C9075C7CA019}</a:tableStyleId>
              </a:tblPr>
              <a:tblGrid>
                <a:gridCol w="1080125"/>
                <a:gridCol w="1656075"/>
                <a:gridCol w="1080125"/>
                <a:gridCol w="2088525"/>
              </a:tblGrid>
              <a:tr h="224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Subject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3025" marB="0" marR="0" marL="0">
                    <a:solidFill>
                      <a:srgbClr val="8CB3E3">
                        <a:alpha val="68627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크림 화면 설계도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3025" marB="0" marR="0" marL="0"/>
                </a:tc>
                <a:tc hMerge="1"/>
                <a:tc hMerge="1"/>
              </a:tr>
              <a:tr h="224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Last Updated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3025" marB="0" marR="0" marL="0">
                    <a:solidFill>
                      <a:srgbClr val="8CB3E3">
                        <a:alpha val="6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90218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2021-08-05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3025" marB="0" marR="0" marL="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3025" marB="0" marR="0" marL="0">
                    <a:solidFill>
                      <a:srgbClr val="8CB3E3">
                        <a:alpha val="6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39814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1조 크림(KREAM)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3025" marB="0" marR="0" marL="0"/>
                </a:tc>
              </a:tr>
            </a:tbl>
          </a:graphicData>
        </a:graphic>
      </p:graphicFrame>
      <p:graphicFrame>
        <p:nvGraphicFramePr>
          <p:cNvPr id="120" name="Google Shape;120;ge78007d45b_15_1153"/>
          <p:cNvGraphicFramePr/>
          <p:nvPr/>
        </p:nvGraphicFramePr>
        <p:xfrm>
          <a:off x="3141662" y="299713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{803C55ED-D223-4AD5-BCB6-C9075C7CA019}</a:tableStyleId>
              </a:tblPr>
              <a:tblGrid>
                <a:gridCol w="1080125"/>
                <a:gridCol w="1080125"/>
                <a:gridCol w="3744600"/>
              </a:tblGrid>
              <a:tr h="224525">
                <a:tc>
                  <a:txBody>
                    <a:bodyPr/>
                    <a:lstStyle/>
                    <a:p>
                      <a:pPr indent="0" lvl="0" marL="16383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Updated Page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3025" marB="0" marR="0" marL="0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CB3E3">
                        <a:alpha val="6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90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Date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3025" marB="0" marR="0" marL="0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CB3E3">
                        <a:alpha val="6862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3025" marB="0" marR="0" marL="0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CB3E3">
                        <a:alpha val="68627"/>
                      </a:srgbClr>
                    </a:solidFill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0-1 ~ 0-4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2021-07-26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다이어그램 추가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1-1 ~ 1-18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2021-07-26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 추가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2-1 ~ 2-10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2021-07-27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SHOP 페이지 추가 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6-1 ~ 6-13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2021-07-27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ABOUT 페이지 추가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5-1 ~ 5-9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2021-07-27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마이페이지 추가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3-1 ~ 3-6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2021-07-28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STYLE 페이지 추가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4-1 ~ 4-11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2021-07-28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로그인·회원가입 페이지 추가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A-1 ~ A-6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2021-08-04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제품 상세 페이지 추가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1-19~1-22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2021-08-06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메인페이지 footer 부분 추가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3-7~3-12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2021-08-07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스타일 페이지 프로필/글쓰기 추가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21" name="Google Shape;121;ge78007d45b_15_1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0577" y="1164275"/>
            <a:ext cx="804634" cy="78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7" name="Google Shape;437;ge78007d45b_6_421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이한길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index.html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2021-07-26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/mainpage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1-4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8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8" hMerge="1"/>
                <a:tc rowSpan="18" hMerge="1"/>
                <a:tc rowSpan="18" hMerge="1"/>
                <a:tc rowSpan="18" hMerge="1"/>
                <a:tc rowSpan="18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</a:t>
                      </a: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(Middle)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Fixed Header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social/picks 게시물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0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3-4p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이동,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이미지 한칸씩 좌우 롤링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해당 products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(P-1p)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최상단 으로 이동(fixed)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24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pic>
        <p:nvPicPr>
          <p:cNvPr id="438" name="Google Shape;438;ge78007d45b_6_4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ge78007d45b_6_4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395" y="956925"/>
            <a:ext cx="9482881" cy="569304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ge78007d45b_6_421"/>
          <p:cNvSpPr/>
          <p:nvPr/>
        </p:nvSpPr>
        <p:spPr>
          <a:xfrm>
            <a:off x="1699590" y="2243519"/>
            <a:ext cx="6273460" cy="1670568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ge78007d45b_6_421"/>
          <p:cNvSpPr/>
          <p:nvPr/>
        </p:nvSpPr>
        <p:spPr>
          <a:xfrm>
            <a:off x="1319721" y="2243519"/>
            <a:ext cx="303600" cy="264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ge78007d45b_6_421"/>
          <p:cNvSpPr/>
          <p:nvPr/>
        </p:nvSpPr>
        <p:spPr>
          <a:xfrm>
            <a:off x="77400" y="956925"/>
            <a:ext cx="9580401" cy="839073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ge78007d45b_6_421"/>
          <p:cNvSpPr/>
          <p:nvPr/>
        </p:nvSpPr>
        <p:spPr>
          <a:xfrm>
            <a:off x="98342" y="968959"/>
            <a:ext cx="233100" cy="239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ge78007d45b_6_421"/>
          <p:cNvSpPr/>
          <p:nvPr/>
        </p:nvSpPr>
        <p:spPr>
          <a:xfrm>
            <a:off x="83037" y="4237730"/>
            <a:ext cx="9580401" cy="247174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e78007d45b_6_421"/>
          <p:cNvSpPr/>
          <p:nvPr/>
        </p:nvSpPr>
        <p:spPr>
          <a:xfrm>
            <a:off x="135971" y="4325822"/>
            <a:ext cx="301500" cy="274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ge78007d45b_6_421"/>
          <p:cNvSpPr/>
          <p:nvPr/>
        </p:nvSpPr>
        <p:spPr>
          <a:xfrm>
            <a:off x="9199933" y="6213493"/>
            <a:ext cx="413368" cy="368110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ge78007d45b_6_421"/>
          <p:cNvSpPr/>
          <p:nvPr/>
        </p:nvSpPr>
        <p:spPr>
          <a:xfrm>
            <a:off x="8903044" y="6100449"/>
            <a:ext cx="253200" cy="2262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4" name="Shape 2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5" name="Google Shape;2915;ge72e278e12_0_20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121" y="4910539"/>
            <a:ext cx="7013304" cy="2022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6" name="Google Shape;2916;ge72e278e12_0_20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450" y="883200"/>
            <a:ext cx="7122624" cy="4095935"/>
          </a:xfrm>
          <a:prstGeom prst="rect">
            <a:avLst/>
          </a:prstGeom>
          <a:noFill/>
          <a:ln>
            <a:noFill/>
          </a:ln>
        </p:spPr>
      </p:pic>
      <p:sp>
        <p:nvSpPr>
          <p:cNvPr id="2917" name="Google Shape;2917;ge72e278e12_0_2068"/>
          <p:cNvSpPr/>
          <p:nvPr/>
        </p:nvSpPr>
        <p:spPr>
          <a:xfrm>
            <a:off x="4048300" y="6153800"/>
            <a:ext cx="851051" cy="424950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8" name="Google Shape;2918;ge72e278e12_0_2068"/>
          <p:cNvSpPr/>
          <p:nvPr/>
        </p:nvSpPr>
        <p:spPr>
          <a:xfrm>
            <a:off x="3903053" y="6052799"/>
            <a:ext cx="233100" cy="234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9" name="Google Shape;2919;ge72e278e12_0_2068"/>
          <p:cNvSpPr/>
          <p:nvPr/>
        </p:nvSpPr>
        <p:spPr>
          <a:xfrm>
            <a:off x="242323" y="1607535"/>
            <a:ext cx="607893" cy="23439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0" name="Google Shape;2920;ge72e278e12_0_2068"/>
          <p:cNvSpPr/>
          <p:nvPr/>
        </p:nvSpPr>
        <p:spPr>
          <a:xfrm>
            <a:off x="263959" y="1841925"/>
            <a:ext cx="851051" cy="23439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1" name="Google Shape;2921;ge72e278e12_0_2068"/>
          <p:cNvSpPr/>
          <p:nvPr/>
        </p:nvSpPr>
        <p:spPr>
          <a:xfrm>
            <a:off x="242323" y="2081666"/>
            <a:ext cx="607893" cy="23439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2" name="Google Shape;2922;ge72e278e12_0_2068"/>
          <p:cNvSpPr/>
          <p:nvPr/>
        </p:nvSpPr>
        <p:spPr>
          <a:xfrm>
            <a:off x="795641" y="1549428"/>
            <a:ext cx="233100" cy="234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3" name="Google Shape;2923;ge72e278e12_0_2068"/>
          <p:cNvSpPr/>
          <p:nvPr/>
        </p:nvSpPr>
        <p:spPr>
          <a:xfrm>
            <a:off x="1115009" y="1841815"/>
            <a:ext cx="233100" cy="234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4" name="Google Shape;2924;ge72e278e12_0_2068"/>
          <p:cNvSpPr/>
          <p:nvPr/>
        </p:nvSpPr>
        <p:spPr>
          <a:xfrm>
            <a:off x="853650" y="2101765"/>
            <a:ext cx="233100" cy="234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5" name="Google Shape;2925;ge72e278e12_0_2068"/>
          <p:cNvSpPr/>
          <p:nvPr/>
        </p:nvSpPr>
        <p:spPr>
          <a:xfrm>
            <a:off x="273350" y="990375"/>
            <a:ext cx="1118524" cy="424950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6" name="Google Shape;2926;ge72e278e12_0_2068"/>
          <p:cNvSpPr/>
          <p:nvPr/>
        </p:nvSpPr>
        <p:spPr>
          <a:xfrm>
            <a:off x="1349991" y="922240"/>
            <a:ext cx="233100" cy="234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927" name="Google Shape;2927;ge72e278e12_0_2068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박정순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notice_view.html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2021-07-28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/notice/view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7-3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9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9" hMerge="1"/>
                <a:tc rowSpan="19" hMerge="1"/>
                <a:tc rowSpan="19" hMerge="1"/>
                <a:tc rowSpan="19" hMerge="1"/>
                <a:tc rowSpan="19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고객센터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- 공지사항 글 view 페이지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고객센터 페이지 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(7-1p) 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 페이지 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(7-1p) 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자주 묻는 질문 페이지 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(7-4p) 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검수 기준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(7-6p) 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목록보기 버튼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-&gt; historyback()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  <a:tr h="2603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</a:tbl>
          </a:graphicData>
        </a:graphic>
      </p:graphicFrame>
      <p:pic>
        <p:nvPicPr>
          <p:cNvPr id="2928" name="Google Shape;2928;ge72e278e12_0_20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2" name="Shape 2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3" name="Google Shape;2933;ge72e278e12_0_20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1450" y="854903"/>
            <a:ext cx="4960258" cy="597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934" name="Google Shape;2934;ge72e278e12_0_2085"/>
          <p:cNvSpPr/>
          <p:nvPr/>
        </p:nvSpPr>
        <p:spPr>
          <a:xfrm>
            <a:off x="1317289" y="1964034"/>
            <a:ext cx="461999" cy="18026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ge72e278e12_0_2085"/>
          <p:cNvSpPr/>
          <p:nvPr/>
        </p:nvSpPr>
        <p:spPr>
          <a:xfrm>
            <a:off x="1333335" y="2144434"/>
            <a:ext cx="632209" cy="18026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ge72e278e12_0_2085"/>
          <p:cNvSpPr/>
          <p:nvPr/>
        </p:nvSpPr>
        <p:spPr>
          <a:xfrm>
            <a:off x="1317289" y="2328953"/>
            <a:ext cx="461999" cy="18026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7" name="Google Shape;2937;ge72e278e12_0_2085"/>
          <p:cNvSpPr/>
          <p:nvPr/>
        </p:nvSpPr>
        <p:spPr>
          <a:xfrm>
            <a:off x="1756941" y="1854203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8" name="Google Shape;2938;ge72e278e12_0_2085"/>
          <p:cNvSpPr/>
          <p:nvPr/>
        </p:nvSpPr>
        <p:spPr>
          <a:xfrm>
            <a:off x="1965559" y="2117253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9" name="Google Shape;2939;ge72e278e12_0_2085"/>
          <p:cNvSpPr/>
          <p:nvPr/>
        </p:nvSpPr>
        <p:spPr>
          <a:xfrm>
            <a:off x="1756942" y="2380290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0" name="Google Shape;2940;ge72e278e12_0_2085"/>
          <p:cNvSpPr/>
          <p:nvPr/>
        </p:nvSpPr>
        <p:spPr>
          <a:xfrm>
            <a:off x="3429000" y="6538974"/>
            <a:ext cx="243157" cy="23439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1" name="Google Shape;2941;ge72e278e12_0_2085"/>
          <p:cNvSpPr/>
          <p:nvPr/>
        </p:nvSpPr>
        <p:spPr>
          <a:xfrm>
            <a:off x="3291853" y="6386799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2" name="Google Shape;2942;ge72e278e12_0_2085"/>
          <p:cNvSpPr/>
          <p:nvPr/>
        </p:nvSpPr>
        <p:spPr>
          <a:xfrm>
            <a:off x="3662700" y="6538974"/>
            <a:ext cx="243157" cy="23439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3" name="Google Shape;2943;ge72e278e12_0_2085"/>
          <p:cNvSpPr/>
          <p:nvPr/>
        </p:nvSpPr>
        <p:spPr>
          <a:xfrm>
            <a:off x="3768653" y="6362949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ge72e278e12_0_2085"/>
          <p:cNvSpPr/>
          <p:nvPr/>
        </p:nvSpPr>
        <p:spPr>
          <a:xfrm>
            <a:off x="4450003" y="6362949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ge72e278e12_0_2085"/>
          <p:cNvSpPr/>
          <p:nvPr/>
        </p:nvSpPr>
        <p:spPr>
          <a:xfrm>
            <a:off x="4578202" y="6538983"/>
            <a:ext cx="194526" cy="23439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6" name="Google Shape;2946;ge72e278e12_0_2085"/>
          <p:cNvSpPr/>
          <p:nvPr/>
        </p:nvSpPr>
        <p:spPr>
          <a:xfrm>
            <a:off x="4987853" y="6362949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7" name="Google Shape;2947;ge72e278e12_0_2085"/>
          <p:cNvSpPr/>
          <p:nvPr/>
        </p:nvSpPr>
        <p:spPr>
          <a:xfrm>
            <a:off x="4822335" y="6538983"/>
            <a:ext cx="194526" cy="23439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8" name="Google Shape;2948;ge72e278e12_0_20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60663" y="6197700"/>
            <a:ext cx="314325" cy="38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9" name="Google Shape;2949;ge72e278e12_0_2085"/>
          <p:cNvCxnSpPr>
            <a:endCxn id="2943" idx="0"/>
          </p:cNvCxnSpPr>
          <p:nvPr/>
        </p:nvCxnSpPr>
        <p:spPr>
          <a:xfrm flipH="1" rot="10800000">
            <a:off x="1574903" y="6362949"/>
            <a:ext cx="2310300" cy="2520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950" name="Google Shape;2950;ge72e278e12_0_2085"/>
          <p:cNvSpPr/>
          <p:nvPr/>
        </p:nvSpPr>
        <p:spPr>
          <a:xfrm>
            <a:off x="1271945" y="6273891"/>
            <a:ext cx="291789" cy="23439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51" name="Google Shape;2951;ge72e278e12_0_2085"/>
          <p:cNvCxnSpPr>
            <a:endCxn id="2941" idx="1"/>
          </p:cNvCxnSpPr>
          <p:nvPr/>
        </p:nvCxnSpPr>
        <p:spPr>
          <a:xfrm>
            <a:off x="1727353" y="6388299"/>
            <a:ext cx="1564500" cy="11580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952" name="Google Shape;2952;ge72e278e12_0_2085"/>
          <p:cNvSpPr/>
          <p:nvPr/>
        </p:nvSpPr>
        <p:spPr>
          <a:xfrm>
            <a:off x="2437218" y="6072700"/>
            <a:ext cx="3550098" cy="29015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3" name="Google Shape;2953;ge72e278e12_0_2085"/>
          <p:cNvSpPr/>
          <p:nvPr/>
        </p:nvSpPr>
        <p:spPr>
          <a:xfrm>
            <a:off x="5950298" y="6078153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4" name="Google Shape;2954;ge72e278e12_0_20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87321" y="2788200"/>
            <a:ext cx="3588475" cy="210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55" name="Google Shape;2955;ge72e278e12_0_2085"/>
          <p:cNvCxnSpPr>
            <a:stCxn id="2954" idx="2"/>
            <a:endCxn id="2953" idx="3"/>
          </p:cNvCxnSpPr>
          <p:nvPr/>
        </p:nvCxnSpPr>
        <p:spPr>
          <a:xfrm flipH="1">
            <a:off x="6183459" y="4893450"/>
            <a:ext cx="1598100" cy="130200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956" name="Google Shape;2956;ge72e278e12_0_2085"/>
          <p:cNvSpPr/>
          <p:nvPr/>
        </p:nvSpPr>
        <p:spPr>
          <a:xfrm>
            <a:off x="6083925" y="2738950"/>
            <a:ext cx="3598729" cy="2154523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ge72e278e12_0_2085"/>
          <p:cNvSpPr/>
          <p:nvPr/>
        </p:nvSpPr>
        <p:spPr>
          <a:xfrm>
            <a:off x="6126300" y="3283925"/>
            <a:ext cx="3452835" cy="29015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8" name="Google Shape;2958;ge72e278e12_0_2085"/>
          <p:cNvSpPr/>
          <p:nvPr/>
        </p:nvSpPr>
        <p:spPr>
          <a:xfrm>
            <a:off x="9346023" y="3093453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9-1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9" name="Google Shape;2959;ge72e278e12_0_2085"/>
          <p:cNvSpPr/>
          <p:nvPr/>
        </p:nvSpPr>
        <p:spPr>
          <a:xfrm>
            <a:off x="1333325" y="1591150"/>
            <a:ext cx="875367" cy="23439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0" name="Google Shape;2960;ge72e278e12_0_2085"/>
          <p:cNvSpPr/>
          <p:nvPr/>
        </p:nvSpPr>
        <p:spPr>
          <a:xfrm>
            <a:off x="2116041" y="1430640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1" name="Google Shape;2961;ge72e278e12_0_2085"/>
          <p:cNvSpPr/>
          <p:nvPr/>
        </p:nvSpPr>
        <p:spPr>
          <a:xfrm>
            <a:off x="2502025" y="2021225"/>
            <a:ext cx="461999" cy="29015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2" name="Google Shape;2962;ge72e278e12_0_2085"/>
          <p:cNvSpPr/>
          <p:nvPr/>
        </p:nvSpPr>
        <p:spPr>
          <a:xfrm>
            <a:off x="3420575" y="2021225"/>
            <a:ext cx="461999" cy="29015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3" name="Google Shape;2963;ge72e278e12_0_2085"/>
          <p:cNvSpPr/>
          <p:nvPr/>
        </p:nvSpPr>
        <p:spPr>
          <a:xfrm>
            <a:off x="2790228" y="1854199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4" name="Google Shape;2964;ge72e278e12_0_2085"/>
          <p:cNvSpPr/>
          <p:nvPr/>
        </p:nvSpPr>
        <p:spPr>
          <a:xfrm>
            <a:off x="3328078" y="1854199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10-1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965" name="Google Shape;2965;ge72e278e12_0_2085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박정순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faq.html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2021-07-28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/faq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7-4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8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8" hMerge="1"/>
                <a:tc rowSpan="18" hMerge="1"/>
                <a:tc rowSpan="18" hMerge="1"/>
                <a:tc rowSpan="18" hMerge="1"/>
                <a:tc rowSpan="18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고객센터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- 자주묻는질문 main 페이지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리스트 목록 페이지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(마우스 hover 시 underline 생성)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리스트 목록 페이지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(마우스 hover 시 underline 생성)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리스트 목록 페이지 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한자리 위로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리스트 목록 페이지 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맨 끝으로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 페이지 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(7-1p) 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자주 묻는 질문 페이지 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(7-4p) 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검수 기준 페이지 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(7-6p) 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고객센터 페이지 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(7-1p) 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자주묻는질문 리스트 확장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9-1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확장닫기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전체 질문리스트 페이지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10-1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공통 질문리스트 페이지 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(7-5p) 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  <a:tr h="4557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</a:tbl>
          </a:graphicData>
        </a:graphic>
      </p:graphicFrame>
      <p:pic>
        <p:nvPicPr>
          <p:cNvPr id="2966" name="Google Shape;2966;ge72e278e12_0_208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0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1" name="Google Shape;2971;ge72e278e12_0_2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9850" y="937375"/>
            <a:ext cx="5018025" cy="58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72" name="Google Shape;2972;ge72e278e12_0_2122"/>
          <p:cNvSpPr/>
          <p:nvPr/>
        </p:nvSpPr>
        <p:spPr>
          <a:xfrm>
            <a:off x="1281910" y="2004856"/>
            <a:ext cx="461999" cy="18026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ge72e278e12_0_2122"/>
          <p:cNvSpPr/>
          <p:nvPr/>
        </p:nvSpPr>
        <p:spPr>
          <a:xfrm>
            <a:off x="1308842" y="2177091"/>
            <a:ext cx="632209" cy="18026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4" name="Google Shape;2974;ge72e278e12_0_2122"/>
          <p:cNvSpPr/>
          <p:nvPr/>
        </p:nvSpPr>
        <p:spPr>
          <a:xfrm>
            <a:off x="1300960" y="2345281"/>
            <a:ext cx="461999" cy="18026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5" name="Google Shape;2975;ge72e278e12_0_2122"/>
          <p:cNvSpPr/>
          <p:nvPr/>
        </p:nvSpPr>
        <p:spPr>
          <a:xfrm>
            <a:off x="1317309" y="1659221"/>
            <a:ext cx="826735" cy="23439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6" name="Google Shape;2976;ge72e278e12_0_2122"/>
          <p:cNvSpPr/>
          <p:nvPr/>
        </p:nvSpPr>
        <p:spPr>
          <a:xfrm>
            <a:off x="1707941" y="1919540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7" name="Google Shape;2977;ge72e278e12_0_2122"/>
          <p:cNvSpPr/>
          <p:nvPr/>
        </p:nvSpPr>
        <p:spPr>
          <a:xfrm>
            <a:off x="1965559" y="2117253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8" name="Google Shape;2978;ge72e278e12_0_2122"/>
          <p:cNvSpPr/>
          <p:nvPr/>
        </p:nvSpPr>
        <p:spPr>
          <a:xfrm>
            <a:off x="1756942" y="2380290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9" name="Google Shape;2979;ge72e278e12_0_2122"/>
          <p:cNvSpPr/>
          <p:nvPr/>
        </p:nvSpPr>
        <p:spPr>
          <a:xfrm>
            <a:off x="4122964" y="6582517"/>
            <a:ext cx="243157" cy="23439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0" name="Google Shape;2980;ge72e278e12_0_2122"/>
          <p:cNvSpPr/>
          <p:nvPr/>
        </p:nvSpPr>
        <p:spPr>
          <a:xfrm>
            <a:off x="3985817" y="6430342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1" name="Google Shape;2981;ge72e278e12_0_2122"/>
          <p:cNvSpPr/>
          <p:nvPr/>
        </p:nvSpPr>
        <p:spPr>
          <a:xfrm>
            <a:off x="4356664" y="6582517"/>
            <a:ext cx="243157" cy="23439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2" name="Google Shape;2982;ge72e278e12_0_2122"/>
          <p:cNvSpPr/>
          <p:nvPr/>
        </p:nvSpPr>
        <p:spPr>
          <a:xfrm>
            <a:off x="4462617" y="6406492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3" name="Google Shape;2983;ge72e278e12_0_21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54625" y="6228600"/>
            <a:ext cx="314325" cy="38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84" name="Google Shape;2984;ge72e278e12_0_2122"/>
          <p:cNvCxnSpPr>
            <a:endCxn id="2982" idx="0"/>
          </p:cNvCxnSpPr>
          <p:nvPr/>
        </p:nvCxnSpPr>
        <p:spPr>
          <a:xfrm flipH="1" rot="10800000">
            <a:off x="2268867" y="6406492"/>
            <a:ext cx="2310300" cy="2520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985" name="Google Shape;2985;ge72e278e12_0_2122"/>
          <p:cNvSpPr/>
          <p:nvPr/>
        </p:nvSpPr>
        <p:spPr>
          <a:xfrm>
            <a:off x="1965910" y="6317434"/>
            <a:ext cx="291789" cy="23439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86" name="Google Shape;2986;ge72e278e12_0_2122"/>
          <p:cNvCxnSpPr>
            <a:endCxn id="2980" idx="1"/>
          </p:cNvCxnSpPr>
          <p:nvPr/>
        </p:nvCxnSpPr>
        <p:spPr>
          <a:xfrm>
            <a:off x="2421317" y="6431842"/>
            <a:ext cx="1564500" cy="11580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987" name="Google Shape;2987;ge72e278e12_0_2122"/>
          <p:cNvSpPr/>
          <p:nvPr/>
        </p:nvSpPr>
        <p:spPr>
          <a:xfrm>
            <a:off x="2437218" y="6072700"/>
            <a:ext cx="3550098" cy="29015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8" name="Google Shape;2988;ge72e278e12_0_2122"/>
          <p:cNvSpPr/>
          <p:nvPr/>
        </p:nvSpPr>
        <p:spPr>
          <a:xfrm>
            <a:off x="5950298" y="6078153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9" name="Google Shape;2989;ge72e278e12_0_21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37975" y="2821850"/>
            <a:ext cx="3541150" cy="2697713"/>
          </a:xfrm>
          <a:prstGeom prst="rect">
            <a:avLst/>
          </a:prstGeom>
          <a:noFill/>
          <a:ln>
            <a:noFill/>
          </a:ln>
        </p:spPr>
      </p:pic>
      <p:sp>
        <p:nvSpPr>
          <p:cNvPr id="2990" name="Google Shape;2990;ge72e278e12_0_2122"/>
          <p:cNvSpPr/>
          <p:nvPr/>
        </p:nvSpPr>
        <p:spPr>
          <a:xfrm>
            <a:off x="5950300" y="2738950"/>
            <a:ext cx="3720308" cy="2880998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91" name="Google Shape;2991;ge72e278e12_0_2122"/>
          <p:cNvCxnSpPr>
            <a:endCxn id="2988" idx="3"/>
          </p:cNvCxnSpPr>
          <p:nvPr/>
        </p:nvCxnSpPr>
        <p:spPr>
          <a:xfrm flipH="1">
            <a:off x="6183398" y="5641653"/>
            <a:ext cx="1014300" cy="55380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992" name="Google Shape;2992;ge72e278e12_0_2122"/>
          <p:cNvSpPr/>
          <p:nvPr/>
        </p:nvSpPr>
        <p:spPr>
          <a:xfrm>
            <a:off x="6029025" y="2902925"/>
            <a:ext cx="3550098" cy="29015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3" name="Google Shape;2993;ge72e278e12_0_2122"/>
          <p:cNvSpPr/>
          <p:nvPr/>
        </p:nvSpPr>
        <p:spPr>
          <a:xfrm>
            <a:off x="9346023" y="2712453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7-1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4" name="Google Shape;2994;ge72e278e12_0_2122"/>
          <p:cNvSpPr/>
          <p:nvPr/>
        </p:nvSpPr>
        <p:spPr>
          <a:xfrm>
            <a:off x="2083516" y="1516728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5" name="Google Shape;2995;ge72e278e12_0_2122"/>
          <p:cNvSpPr/>
          <p:nvPr/>
        </p:nvSpPr>
        <p:spPr>
          <a:xfrm>
            <a:off x="2485696" y="2053882"/>
            <a:ext cx="461999" cy="29015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6" name="Google Shape;2996;ge72e278e12_0_2122"/>
          <p:cNvSpPr/>
          <p:nvPr/>
        </p:nvSpPr>
        <p:spPr>
          <a:xfrm>
            <a:off x="3404246" y="2053882"/>
            <a:ext cx="461999" cy="29015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7" name="Google Shape;2997;ge72e278e12_0_2122"/>
          <p:cNvSpPr/>
          <p:nvPr/>
        </p:nvSpPr>
        <p:spPr>
          <a:xfrm>
            <a:off x="2773899" y="1886856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8" name="Google Shape;2998;ge72e278e12_0_2122"/>
          <p:cNvSpPr/>
          <p:nvPr/>
        </p:nvSpPr>
        <p:spPr>
          <a:xfrm>
            <a:off x="3311749" y="1886856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8-1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999" name="Google Shape;2999;ge72e278e12_0_2122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박정순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faq.html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2021-07-28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/faq?category=common&amp;list=true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7-5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9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9" hMerge="1"/>
                <a:tc rowSpan="19" hMerge="1"/>
                <a:tc rowSpan="19" hMerge="1"/>
                <a:tc rowSpan="19" hMerge="1"/>
                <a:tc rowSpan="19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고객센터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- 자주묻는질문 페이지(공통)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리스트 목록 페이지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(마우스 hover 시 underline 생성)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리스트 목록 페이지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(마우스 hover 시 underline 생성)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 페이지 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(7-1p) 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자주 묻는 질문 페이지 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(7-4p) 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검수 기준 페이지 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(7-6p) 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고객센터 페이지 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(7-1p) 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자주묻는질문 리스트 확장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7-1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확장닫기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전체 질문리스트 페이지 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(7-4p) 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8-1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공통 질문리스트 페이지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  <a:tr h="264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</a:tbl>
          </a:graphicData>
        </a:graphic>
      </p:graphicFrame>
      <p:pic>
        <p:nvPicPr>
          <p:cNvPr id="3000" name="Google Shape;3000;ge72e278e12_0_21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4" name="Shape 3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5" name="Google Shape;3005;ge72e278e12_0_2155"/>
          <p:cNvPicPr preferRelativeResize="0"/>
          <p:nvPr/>
        </p:nvPicPr>
        <p:blipFill rotWithShape="1">
          <a:blip r:embed="rId3">
            <a:alphaModFix/>
          </a:blip>
          <a:srcRect b="3119" l="0" r="0" t="0"/>
          <a:stretch/>
        </p:blipFill>
        <p:spPr>
          <a:xfrm>
            <a:off x="1194400" y="875375"/>
            <a:ext cx="6896401" cy="57460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6" name="Google Shape;3006;ge72e278e12_0_2155"/>
          <p:cNvSpPr/>
          <p:nvPr/>
        </p:nvSpPr>
        <p:spPr>
          <a:xfrm>
            <a:off x="1205700" y="2299982"/>
            <a:ext cx="680841" cy="254970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7" name="Google Shape;3007;ge72e278e12_0_2155"/>
          <p:cNvSpPr/>
          <p:nvPr/>
        </p:nvSpPr>
        <p:spPr>
          <a:xfrm>
            <a:off x="1208796" y="2543348"/>
            <a:ext cx="875367" cy="23439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8" name="Google Shape;3008;ge72e278e12_0_2155"/>
          <p:cNvSpPr/>
          <p:nvPr/>
        </p:nvSpPr>
        <p:spPr>
          <a:xfrm>
            <a:off x="1205686" y="2780976"/>
            <a:ext cx="680841" cy="181348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9" name="Google Shape;3009;ge72e278e12_0_2155"/>
          <p:cNvSpPr/>
          <p:nvPr/>
        </p:nvSpPr>
        <p:spPr>
          <a:xfrm>
            <a:off x="1204553" y="1811625"/>
            <a:ext cx="1191471" cy="33075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0" name="Google Shape;3010;ge72e278e12_0_2155"/>
          <p:cNvSpPr/>
          <p:nvPr/>
        </p:nvSpPr>
        <p:spPr>
          <a:xfrm>
            <a:off x="1817758" y="2185115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1" name="Google Shape;3011;ge72e278e12_0_2155"/>
          <p:cNvSpPr/>
          <p:nvPr/>
        </p:nvSpPr>
        <p:spPr>
          <a:xfrm>
            <a:off x="2083534" y="2380303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2" name="Google Shape;3012;ge72e278e12_0_2155"/>
          <p:cNvSpPr/>
          <p:nvPr/>
        </p:nvSpPr>
        <p:spPr>
          <a:xfrm>
            <a:off x="1886542" y="2852815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3" name="Google Shape;3013;ge72e278e12_0_2155"/>
          <p:cNvSpPr/>
          <p:nvPr/>
        </p:nvSpPr>
        <p:spPr>
          <a:xfrm>
            <a:off x="2316616" y="1663678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4" name="Google Shape;3014;ge72e278e12_0_2155"/>
          <p:cNvSpPr/>
          <p:nvPr/>
        </p:nvSpPr>
        <p:spPr>
          <a:xfrm>
            <a:off x="4171690" y="2380300"/>
            <a:ext cx="753788" cy="387598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5" name="Google Shape;3015;ge72e278e12_0_2155"/>
          <p:cNvSpPr/>
          <p:nvPr/>
        </p:nvSpPr>
        <p:spPr>
          <a:xfrm>
            <a:off x="2689249" y="2185131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6" name="Google Shape;3016;ge72e278e12_0_2155"/>
          <p:cNvSpPr/>
          <p:nvPr/>
        </p:nvSpPr>
        <p:spPr>
          <a:xfrm>
            <a:off x="4046524" y="2185131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5-1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7" name="Google Shape;3017;ge72e278e12_0_2155"/>
          <p:cNvSpPr/>
          <p:nvPr/>
        </p:nvSpPr>
        <p:spPr>
          <a:xfrm>
            <a:off x="2835468" y="2380300"/>
            <a:ext cx="753788" cy="387598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018" name="Google Shape;3018;ge72e278e12_0_2155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박정순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auth_policy.html</a:t>
                      </a:r>
                      <a:endParaRPr b="1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2021-07-28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/auth_policy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7-6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9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9" hMerge="1"/>
                <a:tc rowSpan="19" hMerge="1"/>
                <a:tc rowSpan="19" hMerge="1"/>
                <a:tc rowSpan="19" hMerge="1"/>
                <a:tc rowSpan="19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고객센터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- 검수기준 main 페이지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고객센터 페이지 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(7-1p) 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(7-1p)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자주 묻는 질문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(7-5p)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검수 기준 페이지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스니커즈 페이지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5-1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패션잡화 페이지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  <a:tr h="370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</a:tbl>
          </a:graphicData>
        </a:graphic>
      </p:graphicFrame>
      <p:pic>
        <p:nvPicPr>
          <p:cNvPr id="3019" name="Google Shape;3019;ge72e278e12_0_21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4" name="Google Shape;3024;ge72e278e12_0_2173"/>
          <p:cNvPicPr preferRelativeResize="0"/>
          <p:nvPr/>
        </p:nvPicPr>
        <p:blipFill rotWithShape="1">
          <a:blip r:embed="rId3">
            <a:alphaModFix/>
          </a:blip>
          <a:srcRect b="0" l="22057" r="24155" t="7028"/>
          <a:stretch/>
        </p:blipFill>
        <p:spPr>
          <a:xfrm>
            <a:off x="1394025" y="971750"/>
            <a:ext cx="5995200" cy="58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5" name="Google Shape;3025;ge72e278e12_0_2173"/>
          <p:cNvSpPr/>
          <p:nvPr/>
        </p:nvSpPr>
        <p:spPr>
          <a:xfrm>
            <a:off x="2313699" y="1123781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6" name="Google Shape;3026;ge72e278e12_0_2173"/>
          <p:cNvSpPr/>
          <p:nvPr/>
        </p:nvSpPr>
        <p:spPr>
          <a:xfrm>
            <a:off x="4128174" y="1123781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1-1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7" name="Google Shape;3027;ge72e278e12_0_2173"/>
          <p:cNvSpPr/>
          <p:nvPr/>
        </p:nvSpPr>
        <p:spPr>
          <a:xfrm>
            <a:off x="2486996" y="1310800"/>
            <a:ext cx="486315" cy="289616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8" name="Google Shape;3028;ge72e278e12_0_2173"/>
          <p:cNvSpPr/>
          <p:nvPr/>
        </p:nvSpPr>
        <p:spPr>
          <a:xfrm>
            <a:off x="3842275" y="1310800"/>
            <a:ext cx="340420" cy="289616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029" name="Google Shape;3029;ge72e278e12_0_2173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박정순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auth_policy.html</a:t>
                      </a:r>
                      <a:endParaRPr b="1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2021-07-28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/auth_policy?category=electronics&amp;list=true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7-7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9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9" hMerge="1"/>
                <a:tc rowSpan="19" hMerge="1"/>
                <a:tc rowSpan="19" hMerge="1"/>
                <a:tc rowSpan="19" hMerge="1"/>
                <a:tc rowSpan="19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고객센터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- 검수기준 페이지(테크)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스니커즈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(7-6p)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테크 페이지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  <a:tr h="3390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</a:tbl>
          </a:graphicData>
        </a:graphic>
      </p:graphicFrame>
      <p:pic>
        <p:nvPicPr>
          <p:cNvPr id="3030" name="Google Shape;3030;ge72e278e12_0_21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31859B"/>
        </a:solidFill>
      </p:bgPr>
    </p:bg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Google Shape;3035;ge79b9c6f03_0_402"/>
          <p:cNvSpPr txBox="1"/>
          <p:nvPr>
            <p:ph type="title"/>
          </p:nvPr>
        </p:nvSpPr>
        <p:spPr>
          <a:xfrm>
            <a:off x="3737609" y="3161157"/>
            <a:ext cx="53664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제품 상세정보(공통)</a:t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0" name="Google Shape;3040;ge7e4a4b922_5_3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567" y="930467"/>
            <a:ext cx="9100031" cy="580196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41" name="Google Shape;3041;ge7e4a4b922_5_375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{803C55ED-D223-4AD5-BCB6-C9075C7CA019}</a:tableStyleId>
              </a:tblPr>
              <a:tblGrid>
                <a:gridCol w="1391775"/>
                <a:gridCol w="1295225"/>
                <a:gridCol w="2300875"/>
                <a:gridCol w="1375675"/>
                <a:gridCol w="2067575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이재성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products.html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2021-08-05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/products/ 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P-1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</a:tr>
              <a:tr h="333400">
                <a:tc gridSpan="6" rowSpan="18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rowSpan="18" hMerge="1"/>
                <a:tc rowSpan="18" hMerge="1"/>
                <a:tc rowSpan="18" hMerge="1"/>
                <a:tc rowSpan="18" hMerge="1"/>
                <a:tc rowSpan="18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solidFill>
                      <a:srgbClr val="A5A5A5">
                        <a:alpha val="63921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페이지(Top)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  <a:tr h="3259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제품 이미지(슬라이드 가능)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608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클릭시 스크롤 다운 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(2-1p)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076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3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관심 상품 추가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966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4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사이즈 선택기능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334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최근 거래가(가격변화표시)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25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제품 구매페이지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(5-3p)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제품 판매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(5-4p)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페이지이동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확인 안내 글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</a:tr>
              <a:tr h="3901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</a:tbl>
          </a:graphicData>
        </a:graphic>
      </p:graphicFrame>
      <p:sp>
        <p:nvSpPr>
          <p:cNvPr id="3042" name="Google Shape;3042;ge7e4a4b922_5_375"/>
          <p:cNvSpPr/>
          <p:nvPr/>
        </p:nvSpPr>
        <p:spPr>
          <a:xfrm>
            <a:off x="416567" y="1417000"/>
            <a:ext cx="347700" cy="287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3" name="Google Shape;3043;ge7e4a4b922_5_3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700" y="205767"/>
            <a:ext cx="1285600" cy="32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4" name="Google Shape;3044;ge7e4a4b922_5_375"/>
          <p:cNvSpPr/>
          <p:nvPr/>
        </p:nvSpPr>
        <p:spPr>
          <a:xfrm>
            <a:off x="375900" y="1704200"/>
            <a:ext cx="4182307" cy="4205651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5" name="Google Shape;3045;ge7e4a4b922_5_375"/>
          <p:cNvSpPr/>
          <p:nvPr/>
        </p:nvSpPr>
        <p:spPr>
          <a:xfrm>
            <a:off x="8724840" y="1559200"/>
            <a:ext cx="413368" cy="32750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6" name="Google Shape;3046;ge7e4a4b922_5_375"/>
          <p:cNvSpPr/>
          <p:nvPr/>
        </p:nvSpPr>
        <p:spPr>
          <a:xfrm>
            <a:off x="7989703" y="2284733"/>
            <a:ext cx="1142840" cy="32750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7" name="Google Shape;3047;ge7e4a4b922_5_375"/>
          <p:cNvSpPr/>
          <p:nvPr/>
        </p:nvSpPr>
        <p:spPr>
          <a:xfrm>
            <a:off x="7989700" y="2733433"/>
            <a:ext cx="1142840" cy="39138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8" name="Google Shape;3048;ge7e4a4b922_5_375"/>
          <p:cNvSpPr/>
          <p:nvPr/>
        </p:nvSpPr>
        <p:spPr>
          <a:xfrm>
            <a:off x="4884800" y="3233400"/>
            <a:ext cx="2066838" cy="59276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9" name="Google Shape;3049;ge7e4a4b922_5_375"/>
          <p:cNvSpPr/>
          <p:nvPr/>
        </p:nvSpPr>
        <p:spPr>
          <a:xfrm>
            <a:off x="7003200" y="3233400"/>
            <a:ext cx="2066838" cy="59276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0" name="Google Shape;3050;ge7e4a4b922_5_375"/>
          <p:cNvSpPr/>
          <p:nvPr/>
        </p:nvSpPr>
        <p:spPr>
          <a:xfrm>
            <a:off x="4836600" y="4567033"/>
            <a:ext cx="4401148" cy="146864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1" name="Google Shape;3051;ge7e4a4b922_5_375"/>
          <p:cNvSpPr/>
          <p:nvPr/>
        </p:nvSpPr>
        <p:spPr>
          <a:xfrm>
            <a:off x="375900" y="5980700"/>
            <a:ext cx="4182307" cy="664762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2" name="Google Shape;3052;ge7e4a4b922_5_375"/>
          <p:cNvSpPr/>
          <p:nvPr/>
        </p:nvSpPr>
        <p:spPr>
          <a:xfrm>
            <a:off x="8383267" y="1330033"/>
            <a:ext cx="347700" cy="287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3" name="Google Shape;3053;ge7e4a4b922_5_375"/>
          <p:cNvSpPr/>
          <p:nvPr/>
        </p:nvSpPr>
        <p:spPr>
          <a:xfrm>
            <a:off x="7642100" y="2003333"/>
            <a:ext cx="347700" cy="287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4" name="Google Shape;3054;ge7e4a4b922_5_375"/>
          <p:cNvSpPr/>
          <p:nvPr/>
        </p:nvSpPr>
        <p:spPr>
          <a:xfrm>
            <a:off x="7642100" y="2529600"/>
            <a:ext cx="347700" cy="287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5" name="Google Shape;3055;ge7e4a4b922_5_375"/>
          <p:cNvSpPr/>
          <p:nvPr/>
        </p:nvSpPr>
        <p:spPr>
          <a:xfrm>
            <a:off x="4836600" y="2946200"/>
            <a:ext cx="347700" cy="287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6" name="Google Shape;3056;ge7e4a4b922_5_375"/>
          <p:cNvSpPr/>
          <p:nvPr/>
        </p:nvSpPr>
        <p:spPr>
          <a:xfrm>
            <a:off x="6959733" y="2946200"/>
            <a:ext cx="347700" cy="287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7" name="Google Shape;3057;ge7e4a4b922_5_375"/>
          <p:cNvSpPr/>
          <p:nvPr/>
        </p:nvSpPr>
        <p:spPr>
          <a:xfrm>
            <a:off x="4836600" y="4205633"/>
            <a:ext cx="347700" cy="287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8" name="Google Shape;3058;ge7e4a4b922_5_375"/>
          <p:cNvSpPr/>
          <p:nvPr/>
        </p:nvSpPr>
        <p:spPr>
          <a:xfrm>
            <a:off x="0" y="6358267"/>
            <a:ext cx="347700" cy="287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2" name="Shape 3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63" name="Google Shape;3063;ge7e4a4b922_5_399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{803C55ED-D223-4AD5-BCB6-C9075C7CA019}</a:tableStyleId>
              </a:tblPr>
              <a:tblGrid>
                <a:gridCol w="1391775"/>
                <a:gridCol w="1295225"/>
                <a:gridCol w="2300875"/>
                <a:gridCol w="1375675"/>
                <a:gridCol w="2067575"/>
                <a:gridCol w="1303275"/>
                <a:gridCol w="492975"/>
                <a:gridCol w="1962400"/>
              </a:tblGrid>
              <a:tr h="28057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</a:tr>
              <a:tr h="2805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이재성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products.html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2021-08-05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</a:tr>
              <a:tr h="2805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/products/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P-2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</a:tr>
              <a:tr h="350725">
                <a:tc gridSpan="6" rowSpan="16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rowSpan="16" hMerge="1"/>
                <a:tc rowSpan="16" hMerge="1"/>
                <a:tc rowSpan="16" hMerge="1"/>
                <a:tc rowSpan="16" hMerge="1"/>
                <a:tc rowSpan="16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solidFill>
                      <a:srgbClr val="A5A5A5">
                        <a:alpha val="63921"/>
                      </a:srgbClr>
                    </a:solidFill>
                  </a:tcPr>
                </a:tc>
                <a:tc hMerge="1"/>
              </a:tr>
              <a:tr h="2981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페이지(Top)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  <a:tr h="3833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3-1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관심상품 추가시 사이즈 선택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33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4-1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모든사이즈 클릭시 사이즈별 가격 노출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33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33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33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33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33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33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33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33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33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33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33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37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</a:tbl>
          </a:graphicData>
        </a:graphic>
      </p:graphicFrame>
      <p:pic>
        <p:nvPicPr>
          <p:cNvPr id="3064" name="Google Shape;3064;ge7e4a4b922_5_3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00" y="205767"/>
            <a:ext cx="1285600" cy="3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5" name="Google Shape;3065;ge7e4a4b922_5_3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00" y="959300"/>
            <a:ext cx="9100031" cy="5801968"/>
          </a:xfrm>
          <a:prstGeom prst="rect">
            <a:avLst/>
          </a:prstGeom>
          <a:noFill/>
          <a:ln>
            <a:noFill/>
          </a:ln>
        </p:spPr>
      </p:pic>
      <p:sp>
        <p:nvSpPr>
          <p:cNvPr id="3066" name="Google Shape;3066;ge7e4a4b922_5_399"/>
          <p:cNvSpPr/>
          <p:nvPr/>
        </p:nvSpPr>
        <p:spPr>
          <a:xfrm>
            <a:off x="8579767" y="1550333"/>
            <a:ext cx="413368" cy="374606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7" name="Google Shape;3067;ge7e4a4b922_5_399"/>
          <p:cNvSpPr/>
          <p:nvPr/>
        </p:nvSpPr>
        <p:spPr>
          <a:xfrm>
            <a:off x="7864067" y="2295233"/>
            <a:ext cx="1167155" cy="374606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8" name="Google Shape;3068;ge7e4a4b922_5_3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43033" y="1710175"/>
            <a:ext cx="2768600" cy="236855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</p:pic>
      <p:cxnSp>
        <p:nvCxnSpPr>
          <p:cNvPr id="3069" name="Google Shape;3069;ge7e4a4b922_5_399"/>
          <p:cNvCxnSpPr/>
          <p:nvPr/>
        </p:nvCxnSpPr>
        <p:spPr>
          <a:xfrm flipH="1">
            <a:off x="7254800" y="2534267"/>
            <a:ext cx="705900" cy="1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070" name="Google Shape;3070;ge7e4a4b922_5_39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0700" y="1710172"/>
            <a:ext cx="3059200" cy="3682629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</p:pic>
      <p:cxnSp>
        <p:nvCxnSpPr>
          <p:cNvPr id="3071" name="Google Shape;3071;ge7e4a4b922_5_399"/>
          <p:cNvCxnSpPr>
            <a:stCxn id="3070" idx="0"/>
          </p:cNvCxnSpPr>
          <p:nvPr/>
        </p:nvCxnSpPr>
        <p:spPr>
          <a:xfrm rot="-5400000">
            <a:off x="3919850" y="-115478"/>
            <a:ext cx="356100" cy="3295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sm" w="sm" type="none"/>
          </a:ln>
        </p:spPr>
      </p:cxnSp>
      <p:cxnSp>
        <p:nvCxnSpPr>
          <p:cNvPr id="3072" name="Google Shape;3072;ge7e4a4b922_5_399"/>
          <p:cNvCxnSpPr/>
          <p:nvPr/>
        </p:nvCxnSpPr>
        <p:spPr>
          <a:xfrm rot="10800000">
            <a:off x="5755433" y="1354367"/>
            <a:ext cx="3085500" cy="183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73" name="Google Shape;3073;ge7e4a4b922_5_399"/>
          <p:cNvSpPr/>
          <p:nvPr/>
        </p:nvSpPr>
        <p:spPr>
          <a:xfrm>
            <a:off x="8383267" y="1330033"/>
            <a:ext cx="347700" cy="2871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4" name="Google Shape;3074;ge7e4a4b922_5_399"/>
          <p:cNvSpPr/>
          <p:nvPr/>
        </p:nvSpPr>
        <p:spPr>
          <a:xfrm>
            <a:off x="7642100" y="2003333"/>
            <a:ext cx="347700" cy="2871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5" name="Google Shape;3075;ge7e4a4b922_5_399"/>
          <p:cNvSpPr/>
          <p:nvPr/>
        </p:nvSpPr>
        <p:spPr>
          <a:xfrm>
            <a:off x="6764022" y="3716675"/>
            <a:ext cx="474300" cy="2871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4-1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6" name="Google Shape;3076;ge7e4a4b922_5_399"/>
          <p:cNvSpPr/>
          <p:nvPr/>
        </p:nvSpPr>
        <p:spPr>
          <a:xfrm>
            <a:off x="1008700" y="1417000"/>
            <a:ext cx="474300" cy="2871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3-1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0" name="Shape 3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81" name="Google Shape;3081;ge7e4a4b922_5_419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{803C55ED-D223-4AD5-BCB6-C9075C7CA019}</a:tableStyleId>
              </a:tblPr>
              <a:tblGrid>
                <a:gridCol w="1391775"/>
                <a:gridCol w="1295225"/>
                <a:gridCol w="2300875"/>
                <a:gridCol w="1375675"/>
                <a:gridCol w="2067575"/>
                <a:gridCol w="1303275"/>
                <a:gridCol w="492975"/>
                <a:gridCol w="1962400"/>
              </a:tblGrid>
              <a:tr h="256850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</a:tr>
              <a:tr h="256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이재성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products.html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2021-08-05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</a:tr>
              <a:tr h="256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/products/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P-3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</a:tr>
              <a:tr h="317275">
                <a:tc gridSpan="6" rowSpan="18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rowSpan="18" hMerge="1"/>
                <a:tc rowSpan="18" hMerge="1"/>
                <a:tc rowSpan="18" hMerge="1"/>
                <a:tc rowSpan="18" hMerge="1"/>
                <a:tc rowSpan="18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solidFill>
                      <a:srgbClr val="A5A5A5">
                        <a:alpha val="63921"/>
                      </a:srgbClr>
                    </a:solidFill>
                  </a:tcPr>
                </a:tc>
                <a:tc hMerge="1"/>
              </a:tr>
              <a:tr h="2719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페이지(Top)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  <a:tr h="2734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9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체결거래 테이블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734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9-1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거래내역 더보기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7705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A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최근 거래 &lt;-&gt;판매 입찰 &lt;-&gt;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구매입찰 이동가능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모든 사이즈 클릭시 사이즈 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선택가능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200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200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200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200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200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200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200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200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200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200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200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200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</a:tr>
              <a:tr h="296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</a:tbl>
          </a:graphicData>
        </a:graphic>
      </p:graphicFrame>
      <p:pic>
        <p:nvPicPr>
          <p:cNvPr id="3082" name="Google Shape;3082;ge7e4a4b922_5_4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00" y="205767"/>
            <a:ext cx="1285600" cy="3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3" name="Google Shape;3083;ge7e4a4b922_5_4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00" y="959300"/>
            <a:ext cx="9100031" cy="5801968"/>
          </a:xfrm>
          <a:prstGeom prst="rect">
            <a:avLst/>
          </a:prstGeom>
          <a:noFill/>
          <a:ln>
            <a:noFill/>
          </a:ln>
        </p:spPr>
      </p:pic>
      <p:sp>
        <p:nvSpPr>
          <p:cNvPr id="3084" name="Google Shape;3084;ge7e4a4b922_5_419"/>
          <p:cNvSpPr/>
          <p:nvPr/>
        </p:nvSpPr>
        <p:spPr>
          <a:xfrm>
            <a:off x="4627567" y="1308783"/>
            <a:ext cx="474300" cy="287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5" name="Google Shape;3085;ge7e4a4b922_5_419"/>
          <p:cNvSpPr/>
          <p:nvPr/>
        </p:nvSpPr>
        <p:spPr>
          <a:xfrm>
            <a:off x="4478500" y="1596000"/>
            <a:ext cx="4633200" cy="516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6" name="Google Shape;3086;ge7e4a4b922_5_419"/>
          <p:cNvSpPr/>
          <p:nvPr/>
        </p:nvSpPr>
        <p:spPr>
          <a:xfrm>
            <a:off x="4478500" y="4872417"/>
            <a:ext cx="474300" cy="287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7" name="Google Shape;3087;ge7e4a4b922_5_4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86417" y="4942301"/>
            <a:ext cx="3506834" cy="2015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8" name="Google Shape;3088;ge7e4a4b922_5_4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01950" y="1552467"/>
            <a:ext cx="3875735" cy="3462701"/>
          </a:xfrm>
          <a:prstGeom prst="rect">
            <a:avLst/>
          </a:prstGeom>
          <a:noFill/>
          <a:ln>
            <a:noFill/>
          </a:ln>
        </p:spPr>
      </p:pic>
      <p:sp>
        <p:nvSpPr>
          <p:cNvPr id="3089" name="Google Shape;3089;ge7e4a4b922_5_419"/>
          <p:cNvSpPr/>
          <p:nvPr/>
        </p:nvSpPr>
        <p:spPr>
          <a:xfrm>
            <a:off x="4932483" y="1596000"/>
            <a:ext cx="4206623" cy="3230161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ge7e4a4b922_5_419"/>
          <p:cNvSpPr/>
          <p:nvPr/>
        </p:nvSpPr>
        <p:spPr>
          <a:xfrm>
            <a:off x="4948700" y="4942300"/>
            <a:ext cx="4182307" cy="1915793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ge7e4a4b922_5_419"/>
          <p:cNvSpPr/>
          <p:nvPr/>
        </p:nvSpPr>
        <p:spPr>
          <a:xfrm>
            <a:off x="5152233" y="4372092"/>
            <a:ext cx="3890518" cy="390304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2" name="Google Shape;3092;ge7e4a4b922_5_419"/>
          <p:cNvSpPr/>
          <p:nvPr/>
        </p:nvSpPr>
        <p:spPr>
          <a:xfrm>
            <a:off x="5152233" y="6493233"/>
            <a:ext cx="3574413" cy="390304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3" name="Google Shape;3093;ge7e4a4b922_5_419"/>
          <p:cNvSpPr/>
          <p:nvPr/>
        </p:nvSpPr>
        <p:spPr>
          <a:xfrm>
            <a:off x="5621600" y="4034983"/>
            <a:ext cx="474300" cy="287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9-1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4" name="Google Shape;3094;ge7e4a4b922_5_419"/>
          <p:cNvSpPr/>
          <p:nvPr/>
        </p:nvSpPr>
        <p:spPr>
          <a:xfrm>
            <a:off x="5621600" y="6120283"/>
            <a:ext cx="474300" cy="287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10-1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5" name="Google Shape;3095;ge7e4a4b922_5_4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2043" y="2305030"/>
            <a:ext cx="3506834" cy="3747131"/>
          </a:xfrm>
          <a:prstGeom prst="rect">
            <a:avLst/>
          </a:prstGeom>
          <a:noFill/>
          <a:ln>
            <a:noFill/>
          </a:ln>
        </p:spPr>
      </p:pic>
      <p:sp>
        <p:nvSpPr>
          <p:cNvPr id="3096" name="Google Shape;3096;ge7e4a4b922_5_419"/>
          <p:cNvSpPr/>
          <p:nvPr/>
        </p:nvSpPr>
        <p:spPr>
          <a:xfrm>
            <a:off x="200764" y="2245300"/>
            <a:ext cx="3501466" cy="387543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97" name="Google Shape;3097;ge7e4a4b922_5_419"/>
          <p:cNvCxnSpPr/>
          <p:nvPr/>
        </p:nvCxnSpPr>
        <p:spPr>
          <a:xfrm rot="10800000">
            <a:off x="1334600" y="3704400"/>
            <a:ext cx="4391700" cy="880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98" name="Google Shape;3098;ge7e4a4b922_5_419"/>
          <p:cNvCxnSpPr/>
          <p:nvPr/>
        </p:nvCxnSpPr>
        <p:spPr>
          <a:xfrm rot="10800000">
            <a:off x="2205400" y="3685167"/>
            <a:ext cx="4265700" cy="3008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099" name="Google Shape;3099;ge7e4a4b922_5_419"/>
          <p:cNvCxnSpPr/>
          <p:nvPr/>
        </p:nvCxnSpPr>
        <p:spPr>
          <a:xfrm rot="10800000">
            <a:off x="3192300" y="3695000"/>
            <a:ext cx="3269100" cy="2988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100" name="Google Shape;3100;ge7e4a4b922_5_4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05500" y="1239800"/>
            <a:ext cx="1159600" cy="204487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101" name="Google Shape;3101;ge7e4a4b922_5_419"/>
          <p:cNvCxnSpPr/>
          <p:nvPr/>
        </p:nvCxnSpPr>
        <p:spPr>
          <a:xfrm flipH="1" rot="10800000">
            <a:off x="1905533" y="1460500"/>
            <a:ext cx="628800" cy="170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102" name="Google Shape;3102;ge7e4a4b922_5_419"/>
          <p:cNvSpPr/>
          <p:nvPr/>
        </p:nvSpPr>
        <p:spPr>
          <a:xfrm>
            <a:off x="4987400" y="2245283"/>
            <a:ext cx="2217300" cy="2721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기간 별 차트 및 거래가 변동 有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3" name="Google Shape;3103;ge7e4a4b922_5_419"/>
          <p:cNvSpPr/>
          <p:nvPr/>
        </p:nvSpPr>
        <p:spPr>
          <a:xfrm>
            <a:off x="4866768" y="1586023"/>
            <a:ext cx="2619901" cy="667717"/>
          </a:xfrm>
          <a:custGeom>
            <a:rect b="b" l="l" r="r" t="t"/>
            <a:pathLst>
              <a:path extrusionOk="0" h="20032" w="78599">
                <a:moveTo>
                  <a:pt x="7214" y="20032"/>
                </a:moveTo>
                <a:cubicBezTo>
                  <a:pt x="3370" y="18590"/>
                  <a:pt x="-747" y="13858"/>
                  <a:pt x="249" y="9875"/>
                </a:cubicBezTo>
                <a:cubicBezTo>
                  <a:pt x="1815" y="3613"/>
                  <a:pt x="10818" y="-1267"/>
                  <a:pt x="17080" y="299"/>
                </a:cubicBezTo>
                <a:cubicBezTo>
                  <a:pt x="22654" y="1693"/>
                  <a:pt x="26699" y="7348"/>
                  <a:pt x="29268" y="12487"/>
                </a:cubicBezTo>
                <a:cubicBezTo>
                  <a:pt x="29473" y="12898"/>
                  <a:pt x="29353" y="13769"/>
                  <a:pt x="29558" y="13358"/>
                </a:cubicBezTo>
                <a:cubicBezTo>
                  <a:pt x="30718" y="11036"/>
                  <a:pt x="30470" y="6760"/>
                  <a:pt x="33040" y="6393"/>
                </a:cubicBezTo>
                <a:cubicBezTo>
                  <a:pt x="35990" y="5972"/>
                  <a:pt x="37468" y="10674"/>
                  <a:pt x="40295" y="11616"/>
                </a:cubicBezTo>
                <a:cubicBezTo>
                  <a:pt x="41693" y="12082"/>
                  <a:pt x="41116" y="8705"/>
                  <a:pt x="42036" y="7554"/>
                </a:cubicBezTo>
                <a:cubicBezTo>
                  <a:pt x="43873" y="5256"/>
                  <a:pt x="47986" y="5071"/>
                  <a:pt x="50741" y="6103"/>
                </a:cubicBezTo>
                <a:cubicBezTo>
                  <a:pt x="53571" y="7163"/>
                  <a:pt x="54743" y="11315"/>
                  <a:pt x="57706" y="11907"/>
                </a:cubicBezTo>
                <a:cubicBezTo>
                  <a:pt x="60916" y="12548"/>
                  <a:pt x="62656" y="7187"/>
                  <a:pt x="65831" y="6393"/>
                </a:cubicBezTo>
                <a:cubicBezTo>
                  <a:pt x="70406" y="5249"/>
                  <a:pt x="75264" y="9152"/>
                  <a:pt x="78599" y="1248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4" name="Google Shape;3104;ge7e4a4b922_5_419"/>
          <p:cNvSpPr/>
          <p:nvPr/>
        </p:nvSpPr>
        <p:spPr>
          <a:xfrm>
            <a:off x="161400" y="1958100"/>
            <a:ext cx="347700" cy="287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8" name="Shape 3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09" name="Google Shape;3109;ge7e4a4b922_5_447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{803C55ED-D223-4AD5-BCB6-C9075C7CA019}</a:tableStyleId>
              </a:tblPr>
              <a:tblGrid>
                <a:gridCol w="1391775"/>
                <a:gridCol w="1295225"/>
                <a:gridCol w="2300875"/>
                <a:gridCol w="1375675"/>
                <a:gridCol w="2067575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이재성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products.html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2021-08-05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/products/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P-4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</a:tr>
              <a:tr h="333400">
                <a:tc gridSpan="6" rowSpan="18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rowSpan="18" hMerge="1"/>
                <a:tc rowSpan="18" hMerge="1"/>
                <a:tc rowSpan="18" hMerge="1"/>
                <a:tc rowSpan="18" hMerge="1"/>
                <a:tc rowSpan="18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solidFill>
                      <a:srgbClr val="A5A5A5">
                        <a:alpha val="63921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페이지(Top)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  <a:tr h="2931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9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체결거래 테이블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931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9-2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비로그인 시 로그인 버튼 노출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172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입찰내역테이블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966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10-2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비로그인 시 로그인 버튼 노출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334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 9-2 / 10-2 -&gt;login.jsp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(4-1p) 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25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</a:tr>
              <a:tr h="4813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</a:tbl>
          </a:graphicData>
        </a:graphic>
      </p:graphicFrame>
      <p:pic>
        <p:nvPicPr>
          <p:cNvPr id="3110" name="Google Shape;3110;ge7e4a4b922_5_4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00" y="205767"/>
            <a:ext cx="1285600" cy="3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1" name="Google Shape;3111;ge7e4a4b922_5_4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00" y="959300"/>
            <a:ext cx="9100031" cy="5801968"/>
          </a:xfrm>
          <a:prstGeom prst="rect">
            <a:avLst/>
          </a:prstGeom>
          <a:noFill/>
          <a:ln>
            <a:noFill/>
          </a:ln>
        </p:spPr>
      </p:pic>
      <p:sp>
        <p:nvSpPr>
          <p:cNvPr id="3112" name="Google Shape;3112;ge7e4a4b922_5_447"/>
          <p:cNvSpPr/>
          <p:nvPr/>
        </p:nvSpPr>
        <p:spPr>
          <a:xfrm>
            <a:off x="4478500" y="1596000"/>
            <a:ext cx="4633200" cy="516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13" name="Google Shape;3113;ge7e4a4b922_5_4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13967" y="1596000"/>
            <a:ext cx="4972613" cy="5034666"/>
          </a:xfrm>
          <a:prstGeom prst="rect">
            <a:avLst/>
          </a:prstGeom>
          <a:noFill/>
          <a:ln>
            <a:noFill/>
          </a:ln>
        </p:spPr>
      </p:pic>
      <p:sp>
        <p:nvSpPr>
          <p:cNvPr id="3114" name="Google Shape;3114;ge7e4a4b922_5_447"/>
          <p:cNvSpPr/>
          <p:nvPr/>
        </p:nvSpPr>
        <p:spPr>
          <a:xfrm>
            <a:off x="4932500" y="1596000"/>
            <a:ext cx="4255254" cy="2769483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5" name="Google Shape;3115;ge7e4a4b922_5_447"/>
          <p:cNvSpPr/>
          <p:nvPr/>
        </p:nvSpPr>
        <p:spPr>
          <a:xfrm>
            <a:off x="4976700" y="4533269"/>
            <a:ext cx="4255254" cy="232504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6" name="Google Shape;3116;ge7e4a4b922_5_447"/>
          <p:cNvSpPr/>
          <p:nvPr/>
        </p:nvSpPr>
        <p:spPr>
          <a:xfrm>
            <a:off x="6523100" y="2638802"/>
            <a:ext cx="899682" cy="461220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7" name="Google Shape;3117;ge7e4a4b922_5_447"/>
          <p:cNvSpPr/>
          <p:nvPr/>
        </p:nvSpPr>
        <p:spPr>
          <a:xfrm>
            <a:off x="6468000" y="5630469"/>
            <a:ext cx="899682" cy="461220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8" name="Google Shape;3118;ge7e4a4b922_5_447"/>
          <p:cNvSpPr/>
          <p:nvPr/>
        </p:nvSpPr>
        <p:spPr>
          <a:xfrm>
            <a:off x="4383517" y="1595983"/>
            <a:ext cx="474300" cy="287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9" name="Google Shape;3119;ge7e4a4b922_5_447"/>
          <p:cNvSpPr/>
          <p:nvPr/>
        </p:nvSpPr>
        <p:spPr>
          <a:xfrm>
            <a:off x="6096000" y="2472217"/>
            <a:ext cx="474300" cy="287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9-2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0" name="Google Shape;3120;ge7e4a4b922_5_447"/>
          <p:cNvSpPr/>
          <p:nvPr/>
        </p:nvSpPr>
        <p:spPr>
          <a:xfrm>
            <a:off x="5656867" y="5439333"/>
            <a:ext cx="708900" cy="287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10-2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1" name="Google Shape;3121;ge7e4a4b922_5_4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9533" y="2816266"/>
            <a:ext cx="4461365" cy="2451443"/>
          </a:xfrm>
          <a:prstGeom prst="rect">
            <a:avLst/>
          </a:prstGeom>
          <a:noFill/>
          <a:ln>
            <a:noFill/>
          </a:ln>
        </p:spPr>
      </p:pic>
      <p:sp>
        <p:nvSpPr>
          <p:cNvPr id="3122" name="Google Shape;3122;ge7e4a4b922_5_447"/>
          <p:cNvSpPr/>
          <p:nvPr/>
        </p:nvSpPr>
        <p:spPr>
          <a:xfrm>
            <a:off x="4478500" y="4533250"/>
            <a:ext cx="474300" cy="287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23" name="Google Shape;3123;ge7e4a4b922_5_447"/>
          <p:cNvCxnSpPr/>
          <p:nvPr/>
        </p:nvCxnSpPr>
        <p:spPr>
          <a:xfrm flipH="1">
            <a:off x="3946367" y="2930867"/>
            <a:ext cx="2853600" cy="79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124" name="Google Shape;3124;ge7e4a4b922_5_447"/>
          <p:cNvCxnSpPr/>
          <p:nvPr/>
        </p:nvCxnSpPr>
        <p:spPr>
          <a:xfrm rot="10800000">
            <a:off x="3985000" y="4401133"/>
            <a:ext cx="2805300" cy="159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125" name="Google Shape;3125;ge7e4a4b922_5_447"/>
          <p:cNvSpPr/>
          <p:nvPr/>
        </p:nvSpPr>
        <p:spPr>
          <a:xfrm>
            <a:off x="99533" y="2793867"/>
            <a:ext cx="4352517" cy="2516678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6" name="Google Shape;3126;ge7e4a4b922_5_447"/>
          <p:cNvSpPr/>
          <p:nvPr/>
        </p:nvSpPr>
        <p:spPr>
          <a:xfrm>
            <a:off x="70683" y="2472217"/>
            <a:ext cx="474300" cy="287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7" name="Google Shape;3127;ge7e4a4b922_5_447"/>
          <p:cNvSpPr/>
          <p:nvPr/>
        </p:nvSpPr>
        <p:spPr>
          <a:xfrm>
            <a:off x="3511233" y="1528300"/>
            <a:ext cx="976909" cy="270827"/>
          </a:xfrm>
          <a:custGeom>
            <a:rect b="b" l="l" r="r" t="t"/>
            <a:pathLst>
              <a:path extrusionOk="0" h="8125" w="29308">
                <a:moveTo>
                  <a:pt x="29308" y="8125"/>
                </a:moveTo>
                <a:cubicBezTo>
                  <a:pt x="19690" y="4921"/>
                  <a:pt x="9748" y="2784"/>
                  <a:pt x="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8" name="Google Shape;3128;ge7e4a4b922_5_447"/>
          <p:cNvSpPr/>
          <p:nvPr/>
        </p:nvSpPr>
        <p:spPr>
          <a:xfrm>
            <a:off x="3036817" y="1416983"/>
            <a:ext cx="474300" cy="28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3-7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2" name="Google Shape;452;ge78007d45b_6_444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047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04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이한길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index.html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2021-07-26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04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/mainpage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1-5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25600">
                <a:tc gridSpan="6" rowSpan="18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8" hMerge="1"/>
                <a:tc rowSpan="18" hMerge="1"/>
                <a:tc rowSpan="18" hMerge="1"/>
                <a:tc rowSpan="18" hMerge="1"/>
                <a:tc rowSpan="18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76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</a:t>
                      </a: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(Middle)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04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Fixed Header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04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해당 products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(P-1p)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11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#shoeKREAM 태그 게시물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(3-4p)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이동, 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이미지 한칸씩 좌우 롤링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04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04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04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04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04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04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04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04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04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04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04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04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63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pic>
        <p:nvPicPr>
          <p:cNvPr id="453" name="Google Shape;453;ge78007d45b_6_4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ge78007d45b_6_4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971" y="1027917"/>
            <a:ext cx="9517653" cy="5723758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ge78007d45b_6_444"/>
          <p:cNvSpPr/>
          <p:nvPr/>
        </p:nvSpPr>
        <p:spPr>
          <a:xfrm>
            <a:off x="77400" y="951100"/>
            <a:ext cx="9580401" cy="87696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ge78007d45b_6_444"/>
          <p:cNvSpPr/>
          <p:nvPr/>
        </p:nvSpPr>
        <p:spPr>
          <a:xfrm>
            <a:off x="98342" y="999455"/>
            <a:ext cx="233100" cy="2394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ge78007d45b_6_444"/>
          <p:cNvSpPr/>
          <p:nvPr/>
        </p:nvSpPr>
        <p:spPr>
          <a:xfrm>
            <a:off x="2387061" y="5135859"/>
            <a:ext cx="4960410" cy="131815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ge78007d45b_6_444"/>
          <p:cNvSpPr/>
          <p:nvPr/>
        </p:nvSpPr>
        <p:spPr>
          <a:xfrm>
            <a:off x="2045546" y="4998225"/>
            <a:ext cx="301500" cy="2754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ge78007d45b_6_444"/>
          <p:cNvSpPr/>
          <p:nvPr/>
        </p:nvSpPr>
        <p:spPr>
          <a:xfrm>
            <a:off x="2387062" y="2168883"/>
            <a:ext cx="4887463" cy="2033264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ge78007d45b_6_444"/>
          <p:cNvSpPr/>
          <p:nvPr/>
        </p:nvSpPr>
        <p:spPr>
          <a:xfrm>
            <a:off x="2045546" y="2102042"/>
            <a:ext cx="301500" cy="254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ge78007d45b_6_444"/>
          <p:cNvSpPr/>
          <p:nvPr/>
        </p:nvSpPr>
        <p:spPr>
          <a:xfrm>
            <a:off x="3104437" y="3546036"/>
            <a:ext cx="310200" cy="2262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ge78007d45b_6_444"/>
          <p:cNvSpPr/>
          <p:nvPr/>
        </p:nvSpPr>
        <p:spPr>
          <a:xfrm>
            <a:off x="3492628" y="3547394"/>
            <a:ext cx="170210" cy="17593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ge78007d45b_6_444"/>
          <p:cNvSpPr/>
          <p:nvPr/>
        </p:nvSpPr>
        <p:spPr>
          <a:xfrm>
            <a:off x="6598679" y="3549302"/>
            <a:ext cx="349800" cy="193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ge78007d45b_6_444"/>
          <p:cNvSpPr/>
          <p:nvPr/>
        </p:nvSpPr>
        <p:spPr>
          <a:xfrm>
            <a:off x="5438304" y="3534199"/>
            <a:ext cx="345300" cy="213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ge78007d45b_6_444"/>
          <p:cNvSpPr/>
          <p:nvPr/>
        </p:nvSpPr>
        <p:spPr>
          <a:xfrm>
            <a:off x="4261320" y="3525816"/>
            <a:ext cx="351900" cy="207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ge78007d45b_6_444"/>
          <p:cNvSpPr/>
          <p:nvPr/>
        </p:nvSpPr>
        <p:spPr>
          <a:xfrm>
            <a:off x="4676869" y="3543553"/>
            <a:ext cx="170210" cy="17593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e78007d45b_6_444"/>
          <p:cNvSpPr/>
          <p:nvPr/>
        </p:nvSpPr>
        <p:spPr>
          <a:xfrm>
            <a:off x="5845227" y="3557441"/>
            <a:ext cx="170210" cy="17593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ge78007d45b_6_444"/>
          <p:cNvSpPr/>
          <p:nvPr/>
        </p:nvSpPr>
        <p:spPr>
          <a:xfrm>
            <a:off x="7021450" y="3557441"/>
            <a:ext cx="170210" cy="17593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33" name="Google Shape;3133;ge7e4a4b922_5_471"/>
          <p:cNvGraphicFramePr/>
          <p:nvPr/>
        </p:nvGraphicFramePr>
        <p:xfrm>
          <a:off x="1125" y="-1671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{803C55ED-D223-4AD5-BCB6-C9075C7CA019}</a:tableStyleId>
              </a:tblPr>
              <a:tblGrid>
                <a:gridCol w="1391775"/>
                <a:gridCol w="1295225"/>
                <a:gridCol w="2300875"/>
                <a:gridCol w="1375675"/>
                <a:gridCol w="2067575"/>
                <a:gridCol w="1303275"/>
                <a:gridCol w="492975"/>
                <a:gridCol w="1962400"/>
              </a:tblGrid>
              <a:tr h="2503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</a:tr>
              <a:tr h="2503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이재성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products.html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2021-08-05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</a:tr>
              <a:tr h="2503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/products/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P-5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</a:tr>
              <a:tr h="321150">
                <a:tc gridSpan="6" rowSpan="18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rowSpan="18" hMerge="1"/>
                <a:tc rowSpan="18" hMerge="1"/>
                <a:tc rowSpan="18" hMerge="1"/>
                <a:tc rowSpan="18" hMerge="1"/>
                <a:tc rowSpan="18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solidFill>
                      <a:srgbClr val="A5A5A5">
                        <a:alpha val="63921"/>
                      </a:srgbClr>
                    </a:solidFill>
                  </a:tcPr>
                </a:tc>
                <a:tc hMerge="1"/>
              </a:tr>
              <a:tr h="2752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페이지(Top)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  <a:tr h="3670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8-1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숨겨진 글 열림 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중복으로 여러개 열리지않음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69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69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69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69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69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69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69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69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69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69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69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69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69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69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</a:tr>
              <a:tr h="2866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</a:tbl>
          </a:graphicData>
        </a:graphic>
      </p:graphicFrame>
      <p:pic>
        <p:nvPicPr>
          <p:cNvPr id="3134" name="Google Shape;3134;ge7e4a4b922_5_4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00" y="205767"/>
            <a:ext cx="1285600" cy="3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5" name="Google Shape;3135;ge7e4a4b922_5_4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00" y="959300"/>
            <a:ext cx="9100031" cy="5801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6" name="Google Shape;3136;ge7e4a4b922_5_4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0826" y="3093267"/>
            <a:ext cx="4212066" cy="3262766"/>
          </a:xfrm>
          <a:prstGeom prst="rect">
            <a:avLst/>
          </a:prstGeom>
          <a:noFill/>
          <a:ln cap="flat" cmpd="sng" w="28575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3137" name="Google Shape;3137;ge7e4a4b922_5_471"/>
          <p:cNvSpPr/>
          <p:nvPr/>
        </p:nvSpPr>
        <p:spPr>
          <a:xfrm>
            <a:off x="4527067" y="3093267"/>
            <a:ext cx="347700" cy="287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8-1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8" name="Google Shape;3138;ge7e4a4b922_5_471"/>
          <p:cNvSpPr/>
          <p:nvPr/>
        </p:nvSpPr>
        <p:spPr>
          <a:xfrm>
            <a:off x="4761467" y="4509000"/>
            <a:ext cx="4401148" cy="521308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9" name="Google Shape;3139;ge7e4a4b922_5_471"/>
          <p:cNvSpPr/>
          <p:nvPr/>
        </p:nvSpPr>
        <p:spPr>
          <a:xfrm>
            <a:off x="4836600" y="4205633"/>
            <a:ext cx="347700" cy="287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40" name="Google Shape;3140;ge7e4a4b922_5_471"/>
          <p:cNvCxnSpPr/>
          <p:nvPr/>
        </p:nvCxnSpPr>
        <p:spPr>
          <a:xfrm flipH="1" rot="5400000">
            <a:off x="4086783" y="4057750"/>
            <a:ext cx="1141200" cy="261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45" name="Google Shape;3145;ge7e4a4b922_5_486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{803C55ED-D223-4AD5-BCB6-C9075C7CA019}</a:tableStyleId>
              </a:tblPr>
              <a:tblGrid>
                <a:gridCol w="1391775"/>
                <a:gridCol w="1295225"/>
                <a:gridCol w="2300875"/>
                <a:gridCol w="1375675"/>
                <a:gridCol w="2067575"/>
                <a:gridCol w="1303275"/>
                <a:gridCol w="492975"/>
                <a:gridCol w="1962400"/>
              </a:tblGrid>
              <a:tr h="24937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</a:tr>
              <a:tr h="2493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이재성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products.html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2021-08-05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</a:tr>
              <a:tr h="2493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/search 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P-6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</a:tr>
              <a:tr h="317875">
                <a:tc gridSpan="6" rowSpan="18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rowSpan="18" hMerge="1"/>
                <a:tc rowSpan="18" hMerge="1"/>
                <a:tc rowSpan="18" hMerge="1"/>
                <a:tc rowSpan="18" hMerge="1"/>
                <a:tc rowSpan="18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solidFill>
                      <a:srgbClr val="A5A5A5">
                        <a:alpha val="63921"/>
                      </a:srgbClr>
                    </a:solidFill>
                  </a:tcPr>
                </a:tc>
                <a:tc hMerge="1"/>
              </a:tr>
              <a:tr h="2724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페이지(Top)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  <a:tr h="3456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2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구매방법소개 이동 이미지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632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2-1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(2) 작동시 자동 스크롤다운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되어 보여짐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56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56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56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56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56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56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56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56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56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56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56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56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56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</a:tr>
              <a:tr h="3178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</a:tbl>
          </a:graphicData>
        </a:graphic>
      </p:graphicFrame>
      <p:pic>
        <p:nvPicPr>
          <p:cNvPr id="3146" name="Google Shape;3146;ge7e4a4b922_5_4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00" y="205767"/>
            <a:ext cx="1285600" cy="3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7" name="Google Shape;3147;ge7e4a4b922_5_4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00" y="1194068"/>
            <a:ext cx="9552647" cy="524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148" name="Google Shape;3148;ge7e4a4b922_5_486"/>
          <p:cNvSpPr/>
          <p:nvPr/>
        </p:nvSpPr>
        <p:spPr>
          <a:xfrm>
            <a:off x="769200" y="977383"/>
            <a:ext cx="474300" cy="287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9" name="Google Shape;3149;ge7e4a4b922_5_486"/>
          <p:cNvSpPr/>
          <p:nvPr/>
        </p:nvSpPr>
        <p:spPr>
          <a:xfrm>
            <a:off x="822400" y="1264600"/>
            <a:ext cx="4182307" cy="738384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0" name="Google Shape;3150;ge7e4a4b922_5_486"/>
          <p:cNvSpPr/>
          <p:nvPr/>
        </p:nvSpPr>
        <p:spPr>
          <a:xfrm>
            <a:off x="70700" y="2554600"/>
            <a:ext cx="9556085" cy="388734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1" name="Google Shape;3151;ge7e4a4b922_5_486"/>
          <p:cNvSpPr/>
          <p:nvPr/>
        </p:nvSpPr>
        <p:spPr>
          <a:xfrm>
            <a:off x="111533" y="2267383"/>
            <a:ext cx="474300" cy="287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2-1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31859B"/>
        </a:solidFill>
      </p:bgPr>
    </p:bg>
    <p:spTree>
      <p:nvGrpSpPr>
        <p:cNvPr id="3155" name="Shape 3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6" name="Google Shape;3156;ge895e56f69_4_0"/>
          <p:cNvSpPr txBox="1"/>
          <p:nvPr>
            <p:ph type="title"/>
          </p:nvPr>
        </p:nvSpPr>
        <p:spPr>
          <a:xfrm>
            <a:off x="3737609" y="3161157"/>
            <a:ext cx="53664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구매/입찰(공통)</a:t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0" name="Shape 3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61" name="Google Shape;3161;ge7e4a4b922_5_500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{803C55ED-D223-4AD5-BCB6-C9075C7CA019}</a:tableStyleId>
              </a:tblPr>
              <a:tblGrid>
                <a:gridCol w="1391775"/>
                <a:gridCol w="1295225"/>
                <a:gridCol w="2300875"/>
                <a:gridCol w="1375675"/>
                <a:gridCol w="2067575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이재성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buy.html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2021-08-05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/buy/check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B-1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</a:tr>
              <a:tr h="333400">
                <a:tc gridSpan="6" rowSpan="18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rowSpan="18" hMerge="1"/>
                <a:tc rowSpan="18" hMerge="1"/>
                <a:tc rowSpan="18" hMerge="1"/>
                <a:tc rowSpan="18" hMerge="1"/>
                <a:tc rowSpan="18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solidFill>
                      <a:srgbClr val="A5A5A5">
                        <a:alpha val="63921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페이지(Top)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  <a:tr h="2931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구매 버튼클릭시 확인창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931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검수기준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334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1-1-1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스니커즈/의류/패션잡화/테크/라이프 별 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검수기준 안내 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966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1-2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-&gt;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(1-1-1)</a:t>
                      </a:r>
                      <a:endParaRPr sz="900" u="none" cap="none" strike="noStrik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334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1-3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약관동의체크박스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25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1-4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다음페이지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(B-2)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</a:tr>
              <a:tr h="364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</a:tbl>
          </a:graphicData>
        </a:graphic>
      </p:graphicFrame>
      <p:pic>
        <p:nvPicPr>
          <p:cNvPr id="3162" name="Google Shape;3162;ge7e4a4b922_5_5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00" y="205767"/>
            <a:ext cx="1285600" cy="3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3" name="Google Shape;3163;ge7e4a4b922_5_500"/>
          <p:cNvPicPr preferRelativeResize="0"/>
          <p:nvPr/>
        </p:nvPicPr>
        <p:blipFill rotWithShape="1">
          <a:blip r:embed="rId4">
            <a:alphaModFix/>
          </a:blip>
          <a:srcRect b="0" l="25483" r="27472" t="0"/>
          <a:stretch/>
        </p:blipFill>
        <p:spPr>
          <a:xfrm>
            <a:off x="193466" y="1133600"/>
            <a:ext cx="5049164" cy="53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4" name="Google Shape;3164;ge7e4a4b922_5_500"/>
          <p:cNvSpPr/>
          <p:nvPr/>
        </p:nvSpPr>
        <p:spPr>
          <a:xfrm>
            <a:off x="193467" y="990717"/>
            <a:ext cx="474300" cy="287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5" name="Google Shape;3165;ge7e4a4b922_5_500"/>
          <p:cNvSpPr/>
          <p:nvPr/>
        </p:nvSpPr>
        <p:spPr>
          <a:xfrm>
            <a:off x="193467" y="1277933"/>
            <a:ext cx="5057673" cy="5047431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1-1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6" name="Google Shape;3166;ge7e4a4b922_5_500"/>
          <p:cNvSpPr/>
          <p:nvPr/>
        </p:nvSpPr>
        <p:spPr>
          <a:xfrm>
            <a:off x="317267" y="4159417"/>
            <a:ext cx="474300" cy="287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1-2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7" name="Google Shape;3167;ge7e4a4b922_5_5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94467" y="1417000"/>
            <a:ext cx="4098130" cy="4364466"/>
          </a:xfrm>
          <a:prstGeom prst="rect">
            <a:avLst/>
          </a:prstGeom>
          <a:noFill/>
          <a:ln>
            <a:noFill/>
          </a:ln>
        </p:spPr>
      </p:pic>
      <p:sp>
        <p:nvSpPr>
          <p:cNvPr id="3168" name="Google Shape;3168;ge7e4a4b922_5_500"/>
          <p:cNvSpPr/>
          <p:nvPr/>
        </p:nvSpPr>
        <p:spPr>
          <a:xfrm>
            <a:off x="4217333" y="1576633"/>
            <a:ext cx="680841" cy="32750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9" name="Google Shape;3169;ge7e4a4b922_5_500"/>
          <p:cNvSpPr/>
          <p:nvPr/>
        </p:nvSpPr>
        <p:spPr>
          <a:xfrm>
            <a:off x="4488168" y="3004733"/>
            <a:ext cx="559262" cy="2401914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0" name="Google Shape;3170;ge7e4a4b922_5_500"/>
          <p:cNvSpPr/>
          <p:nvPr/>
        </p:nvSpPr>
        <p:spPr>
          <a:xfrm>
            <a:off x="522400" y="5513500"/>
            <a:ext cx="4376833" cy="45309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1" name="Google Shape;3171;ge7e4a4b922_5_500"/>
          <p:cNvSpPr/>
          <p:nvPr/>
        </p:nvSpPr>
        <p:spPr>
          <a:xfrm>
            <a:off x="483700" y="4446633"/>
            <a:ext cx="680841" cy="207332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2" name="Google Shape;3172;ge7e4a4b922_5_500"/>
          <p:cNvSpPr/>
          <p:nvPr/>
        </p:nvSpPr>
        <p:spPr>
          <a:xfrm>
            <a:off x="5513633" y="1843233"/>
            <a:ext cx="753788" cy="376230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3" name="Google Shape;3173;ge7e4a4b922_5_500"/>
          <p:cNvSpPr/>
          <p:nvPr/>
        </p:nvSpPr>
        <p:spPr>
          <a:xfrm>
            <a:off x="8986004" y="1576633"/>
            <a:ext cx="291789" cy="207332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74" name="Google Shape;3174;ge7e4a4b922_5_500"/>
          <p:cNvCxnSpPr/>
          <p:nvPr/>
        </p:nvCxnSpPr>
        <p:spPr>
          <a:xfrm flipH="1" rot="10800000">
            <a:off x="4768667" y="1692800"/>
            <a:ext cx="2321700" cy="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175" name="Google Shape;3175;ge7e4a4b922_5_500"/>
          <p:cNvSpPr/>
          <p:nvPr/>
        </p:nvSpPr>
        <p:spPr>
          <a:xfrm>
            <a:off x="3742933" y="1416983"/>
            <a:ext cx="474300" cy="287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1-1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6" name="Google Shape;3176;ge7e4a4b922_5_500"/>
          <p:cNvSpPr/>
          <p:nvPr/>
        </p:nvSpPr>
        <p:spPr>
          <a:xfrm>
            <a:off x="3958233" y="2838617"/>
            <a:ext cx="474300" cy="287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1-3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7" name="Google Shape;3177;ge7e4a4b922_5_500"/>
          <p:cNvSpPr/>
          <p:nvPr/>
        </p:nvSpPr>
        <p:spPr>
          <a:xfrm>
            <a:off x="586917" y="5164517"/>
            <a:ext cx="474300" cy="287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1-4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8" name="Google Shape;3178;ge7e4a4b922_5_500"/>
          <p:cNvSpPr/>
          <p:nvPr/>
        </p:nvSpPr>
        <p:spPr>
          <a:xfrm>
            <a:off x="5417367" y="1415200"/>
            <a:ext cx="798900" cy="287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1-1-1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2" name="Shape 3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83" name="Google Shape;3183;ge7e4a4b922_5_524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{803C55ED-D223-4AD5-BCB6-C9075C7CA019}</a:tableStyleId>
              </a:tblPr>
              <a:tblGrid>
                <a:gridCol w="1391775"/>
                <a:gridCol w="1295225"/>
                <a:gridCol w="2300875"/>
                <a:gridCol w="1375675"/>
                <a:gridCol w="2067575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이재성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buy.html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2021-08-05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/buy/check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B-2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</a:tr>
              <a:tr h="333400">
                <a:tc gridSpan="6" rowSpan="18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rowSpan="18" hMerge="1"/>
                <a:tc rowSpan="18" hMerge="1"/>
                <a:tc rowSpan="18" hMerge="1"/>
                <a:tc rowSpan="18" hMerge="1"/>
                <a:tc rowSpan="18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solidFill>
                      <a:srgbClr val="A5A5A5">
                        <a:alpha val="63921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페이지(Top)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  <a:tr h="2931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1-5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이용정책 안내 페이지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931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1-5-1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개별 설명페이지 노출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(-&gt;1-5-2)</a:t>
                      </a:r>
                      <a:endParaRPr sz="900" u="none" cap="none" strike="noStrik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334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1-5-2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예)이용정책/패널티정책/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노출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966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1-5-3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나가기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334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25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</a:tr>
              <a:tr h="364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</a:tbl>
          </a:graphicData>
        </a:graphic>
      </p:graphicFrame>
      <p:pic>
        <p:nvPicPr>
          <p:cNvPr id="3184" name="Google Shape;3184;ge7e4a4b922_5_5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00" y="205767"/>
            <a:ext cx="1285600" cy="3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5" name="Google Shape;3185;ge7e4a4b922_5_524"/>
          <p:cNvPicPr preferRelativeResize="0"/>
          <p:nvPr/>
        </p:nvPicPr>
        <p:blipFill rotWithShape="1">
          <a:blip r:embed="rId4">
            <a:alphaModFix/>
          </a:blip>
          <a:srcRect b="0" l="25483" r="27472" t="0"/>
          <a:stretch/>
        </p:blipFill>
        <p:spPr>
          <a:xfrm>
            <a:off x="193466" y="1133600"/>
            <a:ext cx="5049164" cy="53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6" name="Google Shape;3186;ge7e4a4b922_5_5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62670" y="1453350"/>
            <a:ext cx="4503806" cy="46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7" name="Google Shape;3187;ge7e4a4b922_5_524"/>
          <p:cNvSpPr/>
          <p:nvPr/>
        </p:nvSpPr>
        <p:spPr>
          <a:xfrm>
            <a:off x="193467" y="1277933"/>
            <a:ext cx="4887463" cy="5047431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8" name="Google Shape;3188;ge7e4a4b922_5_524"/>
          <p:cNvSpPr/>
          <p:nvPr/>
        </p:nvSpPr>
        <p:spPr>
          <a:xfrm>
            <a:off x="454700" y="5218966"/>
            <a:ext cx="680841" cy="207332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9" name="Google Shape;3189;ge7e4a4b922_5_524"/>
          <p:cNvSpPr/>
          <p:nvPr/>
        </p:nvSpPr>
        <p:spPr>
          <a:xfrm>
            <a:off x="5162667" y="1453467"/>
            <a:ext cx="4498411" cy="4824400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90" name="Google Shape;3190;ge7e4a4b922_5_524"/>
          <p:cNvCxnSpPr/>
          <p:nvPr/>
        </p:nvCxnSpPr>
        <p:spPr>
          <a:xfrm flipH="1" rot="10800000">
            <a:off x="1035000" y="1828233"/>
            <a:ext cx="6335700" cy="355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191" name="Google Shape;3191;ge7e4a4b922_5_524"/>
          <p:cNvSpPr/>
          <p:nvPr/>
        </p:nvSpPr>
        <p:spPr>
          <a:xfrm>
            <a:off x="9110600" y="2007733"/>
            <a:ext cx="389052" cy="32750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2" name="Google Shape;3192;ge7e4a4b922_5_524"/>
          <p:cNvSpPr/>
          <p:nvPr/>
        </p:nvSpPr>
        <p:spPr>
          <a:xfrm>
            <a:off x="9430961" y="1453467"/>
            <a:ext cx="218842" cy="272293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3" name="Google Shape;3193;ge7e4a4b922_5_524"/>
          <p:cNvSpPr/>
          <p:nvPr/>
        </p:nvSpPr>
        <p:spPr>
          <a:xfrm>
            <a:off x="330150" y="4931750"/>
            <a:ext cx="474300" cy="287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1-5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4" name="Google Shape;3194;ge7e4a4b922_5_5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71867" y="3115121"/>
            <a:ext cx="2827800" cy="3027346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</p:pic>
      <p:cxnSp>
        <p:nvCxnSpPr>
          <p:cNvPr id="3195" name="Google Shape;3195;ge7e4a4b922_5_524"/>
          <p:cNvCxnSpPr/>
          <p:nvPr/>
        </p:nvCxnSpPr>
        <p:spPr>
          <a:xfrm flipH="1">
            <a:off x="8794567" y="2225367"/>
            <a:ext cx="406500" cy="118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196" name="Google Shape;3196;ge7e4a4b922_5_524"/>
          <p:cNvSpPr/>
          <p:nvPr/>
        </p:nvSpPr>
        <p:spPr>
          <a:xfrm>
            <a:off x="8458171" y="1782167"/>
            <a:ext cx="577200" cy="287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1-5-1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7" name="Google Shape;3197;ge7e4a4b922_5_524"/>
          <p:cNvSpPr/>
          <p:nvPr/>
        </p:nvSpPr>
        <p:spPr>
          <a:xfrm>
            <a:off x="6426170" y="2798167"/>
            <a:ext cx="577200" cy="287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1-5-2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8" name="Google Shape;3198;ge7e4a4b922_5_524"/>
          <p:cNvSpPr/>
          <p:nvPr/>
        </p:nvSpPr>
        <p:spPr>
          <a:xfrm>
            <a:off x="8966170" y="1274167"/>
            <a:ext cx="577200" cy="287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1-5-3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2" name="Shape 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03" name="Google Shape;3203;ge7e4a4b922_5_548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{803C55ED-D223-4AD5-BCB6-C9075C7CA019}</a:tableStyleId>
              </a:tblPr>
              <a:tblGrid>
                <a:gridCol w="1391775"/>
                <a:gridCol w="1295225"/>
                <a:gridCol w="2300875"/>
                <a:gridCol w="1375675"/>
                <a:gridCol w="2067575"/>
                <a:gridCol w="1303275"/>
                <a:gridCol w="492975"/>
                <a:gridCol w="1962400"/>
              </a:tblGrid>
              <a:tr h="25077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</a:tr>
              <a:tr h="2507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이재성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buy.html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2021-08-05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</a:tr>
              <a:tr h="2507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/buy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B-3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</a:tr>
              <a:tr h="317975">
                <a:tc gridSpan="6" rowSpan="18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rowSpan="18" hMerge="1"/>
                <a:tc rowSpan="18" hMerge="1"/>
                <a:tc rowSpan="18" hMerge="1"/>
                <a:tc rowSpan="18" hMerge="1"/>
                <a:tc rowSpan="18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solidFill>
                      <a:srgbClr val="A5A5A5">
                        <a:alpha val="63921"/>
                      </a:srgbClr>
                    </a:solidFill>
                  </a:tcPr>
                </a:tc>
                <a:tc hMerge="1"/>
              </a:tr>
              <a:tr h="2725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페이지(Top)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  <a:tr h="36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구매입찰 &lt;-&gt;즉시구매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변환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52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배송주소(기본배송지)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52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2-1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변경버튼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52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다음페이지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(B-4)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52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포인트 사용하기 버튼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52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P-1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사용 유무 창 노출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52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P-2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사용 후 포인트 부분 변화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52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452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52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52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52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52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52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52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</a:tr>
              <a:tr h="3179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</a:tbl>
          </a:graphicData>
        </a:graphic>
      </p:graphicFrame>
      <p:pic>
        <p:nvPicPr>
          <p:cNvPr id="3204" name="Google Shape;3204;ge7e4a4b922_5_5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00" y="205767"/>
            <a:ext cx="1285600" cy="3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5" name="Google Shape;3205;ge7e4a4b922_5_548"/>
          <p:cNvPicPr preferRelativeResize="0"/>
          <p:nvPr/>
        </p:nvPicPr>
        <p:blipFill rotWithShape="1">
          <a:blip r:embed="rId4">
            <a:alphaModFix/>
          </a:blip>
          <a:srcRect b="0" l="-3755" r="0" t="0"/>
          <a:stretch/>
        </p:blipFill>
        <p:spPr>
          <a:xfrm>
            <a:off x="-290167" y="1207600"/>
            <a:ext cx="9959585" cy="5341301"/>
          </a:xfrm>
          <a:prstGeom prst="rect">
            <a:avLst/>
          </a:prstGeom>
          <a:noFill/>
          <a:ln>
            <a:noFill/>
          </a:ln>
        </p:spPr>
      </p:pic>
      <p:sp>
        <p:nvSpPr>
          <p:cNvPr id="3206" name="Google Shape;3206;ge7e4a4b922_5_548"/>
          <p:cNvSpPr/>
          <p:nvPr/>
        </p:nvSpPr>
        <p:spPr>
          <a:xfrm>
            <a:off x="7958967" y="4940417"/>
            <a:ext cx="474300" cy="287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2-1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7" name="Google Shape;3207;ge7e4a4b922_5_548"/>
          <p:cNvSpPr/>
          <p:nvPr/>
        </p:nvSpPr>
        <p:spPr>
          <a:xfrm>
            <a:off x="8022367" y="2965404"/>
            <a:ext cx="347700" cy="327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8" name="Google Shape;3208;ge7e4a4b922_5_548"/>
          <p:cNvSpPr/>
          <p:nvPr/>
        </p:nvSpPr>
        <p:spPr>
          <a:xfrm>
            <a:off x="4082667" y="5992000"/>
            <a:ext cx="347700" cy="287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9" name="Google Shape;3209;ge7e4a4b922_5_548"/>
          <p:cNvSpPr/>
          <p:nvPr/>
        </p:nvSpPr>
        <p:spPr>
          <a:xfrm>
            <a:off x="4261233" y="1651983"/>
            <a:ext cx="474300" cy="287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0" name="Google Shape;3210;ge7e4a4b922_5_548"/>
          <p:cNvSpPr/>
          <p:nvPr/>
        </p:nvSpPr>
        <p:spPr>
          <a:xfrm>
            <a:off x="4471800" y="1982933"/>
            <a:ext cx="4571359" cy="571111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1" name="Google Shape;3211;ge7e4a4b922_5_548"/>
          <p:cNvSpPr/>
          <p:nvPr/>
        </p:nvSpPr>
        <p:spPr>
          <a:xfrm>
            <a:off x="4471800" y="4658400"/>
            <a:ext cx="4692937" cy="1000392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2" name="Google Shape;3212;ge7e4a4b922_5_548"/>
          <p:cNvSpPr/>
          <p:nvPr/>
        </p:nvSpPr>
        <p:spPr>
          <a:xfrm>
            <a:off x="8386308" y="3105933"/>
            <a:ext cx="656525" cy="395718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3" name="Google Shape;3213;ge7e4a4b922_5_548"/>
          <p:cNvSpPr/>
          <p:nvPr/>
        </p:nvSpPr>
        <p:spPr>
          <a:xfrm>
            <a:off x="8502366" y="5108267"/>
            <a:ext cx="510630" cy="395718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4" name="Google Shape;3214;ge7e4a4b922_5_548"/>
          <p:cNvSpPr/>
          <p:nvPr/>
        </p:nvSpPr>
        <p:spPr>
          <a:xfrm>
            <a:off x="4430275" y="5756433"/>
            <a:ext cx="4838832" cy="511564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15" name="Google Shape;3215;ge7e4a4b922_5_548"/>
          <p:cNvCxnSpPr/>
          <p:nvPr/>
        </p:nvCxnSpPr>
        <p:spPr>
          <a:xfrm rot="10800000">
            <a:off x="6596733" y="2263500"/>
            <a:ext cx="464400" cy="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216" name="Google Shape;3216;ge7e4a4b922_5_548"/>
          <p:cNvSpPr/>
          <p:nvPr/>
        </p:nvSpPr>
        <p:spPr>
          <a:xfrm>
            <a:off x="4261233" y="4324983"/>
            <a:ext cx="474300" cy="287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7" name="Google Shape;3217;ge7e4a4b922_5_5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94026" y="2863060"/>
            <a:ext cx="2586067" cy="1319734"/>
          </a:xfrm>
          <a:prstGeom prst="rect">
            <a:avLst/>
          </a:prstGeom>
          <a:noFill/>
          <a:ln>
            <a:noFill/>
          </a:ln>
        </p:spPr>
      </p:pic>
      <p:sp>
        <p:nvSpPr>
          <p:cNvPr id="3218" name="Google Shape;3218;ge7e4a4b922_5_548"/>
          <p:cNvSpPr/>
          <p:nvPr/>
        </p:nvSpPr>
        <p:spPr>
          <a:xfrm>
            <a:off x="1356300" y="2798600"/>
            <a:ext cx="2601784" cy="1384200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9" name="Google Shape;3219;ge7e4a4b922_5_548"/>
          <p:cNvSpPr/>
          <p:nvPr/>
        </p:nvSpPr>
        <p:spPr>
          <a:xfrm>
            <a:off x="1716633" y="3622375"/>
            <a:ext cx="972629" cy="511564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0" name="Google Shape;3220;ge7e4a4b922_5_548"/>
          <p:cNvSpPr/>
          <p:nvPr/>
        </p:nvSpPr>
        <p:spPr>
          <a:xfrm>
            <a:off x="2689267" y="3622375"/>
            <a:ext cx="972629" cy="511564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1" name="Google Shape;3221;ge7e4a4b922_5_548"/>
          <p:cNvSpPr/>
          <p:nvPr/>
        </p:nvSpPr>
        <p:spPr>
          <a:xfrm>
            <a:off x="1330067" y="2535467"/>
            <a:ext cx="474300" cy="327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P-1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22" name="Google Shape;3222;ge7e4a4b922_5_548"/>
          <p:cNvCxnSpPr/>
          <p:nvPr/>
        </p:nvCxnSpPr>
        <p:spPr>
          <a:xfrm rot="10800000">
            <a:off x="3562633" y="3391367"/>
            <a:ext cx="4836000" cy="2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3223" name="Google Shape;3223;ge7e4a4b922_5_5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1700" y="1122069"/>
            <a:ext cx="4830733" cy="272277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</p:pic>
      <p:cxnSp>
        <p:nvCxnSpPr>
          <p:cNvPr id="3224" name="Google Shape;3224;ge7e4a4b922_5_548"/>
          <p:cNvCxnSpPr>
            <a:stCxn id="3217" idx="0"/>
          </p:cNvCxnSpPr>
          <p:nvPr/>
        </p:nvCxnSpPr>
        <p:spPr>
          <a:xfrm flipH="1" rot="5400000">
            <a:off x="1367810" y="1543810"/>
            <a:ext cx="1450800" cy="1187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3225" name="Google Shape;3225;ge7e4a4b922_5_548"/>
          <p:cNvSpPr/>
          <p:nvPr/>
        </p:nvSpPr>
        <p:spPr>
          <a:xfrm>
            <a:off x="150067" y="806000"/>
            <a:ext cx="474300" cy="327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P-2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9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30" name="Google Shape;3230;ge7e4a4b922_5_575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{803C55ED-D223-4AD5-BCB6-C9075C7CA019}</a:tableStyleId>
              </a:tblPr>
              <a:tblGrid>
                <a:gridCol w="1391775"/>
                <a:gridCol w="1295225"/>
                <a:gridCol w="2300875"/>
                <a:gridCol w="1375675"/>
                <a:gridCol w="2067575"/>
                <a:gridCol w="1303275"/>
                <a:gridCol w="492975"/>
                <a:gridCol w="1962400"/>
              </a:tblGrid>
              <a:tr h="23997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</a:tr>
              <a:tr h="2399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이재성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buy.html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2021-08-05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</a:tr>
              <a:tr h="2399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/buy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B-4</a:t>
                      </a:r>
                      <a:endParaRPr b="1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</a:tr>
              <a:tr h="314975">
                <a:tc gridSpan="6" rowSpan="18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rowSpan="18" hMerge="1"/>
                <a:tc rowSpan="18" hMerge="1"/>
                <a:tc rowSpan="18" hMerge="1"/>
                <a:tc rowSpan="18" hMerge="1"/>
                <a:tc rowSpan="18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solidFill>
                      <a:srgbClr val="A5A5A5">
                        <a:alpha val="63921"/>
                      </a:srgbClr>
                    </a:solidFill>
                  </a:tcPr>
                </a:tc>
                <a:tc hMerge="1"/>
              </a:tr>
              <a:tr h="2699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페이지(Top)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99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구매입찰 &lt;-&gt;즉시구매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변환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91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입찰기한 설정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0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배송주소(기본배송지)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2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포인트 사용하기 버튼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49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49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49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49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47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7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7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7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7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7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7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</a:tr>
              <a:tr h="3149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</a:tbl>
          </a:graphicData>
        </a:graphic>
      </p:graphicFrame>
      <p:pic>
        <p:nvPicPr>
          <p:cNvPr id="3231" name="Google Shape;3231;ge7e4a4b922_5_5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3317" y="941500"/>
            <a:ext cx="5184628" cy="5698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2" name="Google Shape;3232;ge7e4a4b922_5_5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00" y="205767"/>
            <a:ext cx="1285600" cy="3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3" name="Google Shape;3233;ge7e4a4b922_5_575"/>
          <p:cNvPicPr preferRelativeResize="0"/>
          <p:nvPr/>
        </p:nvPicPr>
        <p:blipFill rotWithShape="1">
          <a:blip r:embed="rId5">
            <a:alphaModFix/>
          </a:blip>
          <a:srcRect b="0" l="-3757" r="56133" t="0"/>
          <a:stretch/>
        </p:blipFill>
        <p:spPr>
          <a:xfrm>
            <a:off x="-290167" y="1207600"/>
            <a:ext cx="4571367" cy="5341301"/>
          </a:xfrm>
          <a:prstGeom prst="rect">
            <a:avLst/>
          </a:prstGeom>
          <a:noFill/>
          <a:ln>
            <a:noFill/>
          </a:ln>
        </p:spPr>
      </p:pic>
      <p:sp>
        <p:nvSpPr>
          <p:cNvPr id="3234" name="Google Shape;3234;ge7e4a4b922_5_575"/>
          <p:cNvSpPr/>
          <p:nvPr/>
        </p:nvSpPr>
        <p:spPr>
          <a:xfrm>
            <a:off x="4471800" y="1678133"/>
            <a:ext cx="4571359" cy="571111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5" name="Google Shape;3235;ge7e4a4b922_5_575"/>
          <p:cNvSpPr/>
          <p:nvPr/>
        </p:nvSpPr>
        <p:spPr>
          <a:xfrm>
            <a:off x="4471800" y="4353600"/>
            <a:ext cx="4692937" cy="1000392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6" name="Google Shape;3236;ge7e4a4b922_5_575"/>
          <p:cNvSpPr/>
          <p:nvPr/>
        </p:nvSpPr>
        <p:spPr>
          <a:xfrm>
            <a:off x="8515999" y="3105933"/>
            <a:ext cx="510630" cy="32750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7" name="Google Shape;3237;ge7e4a4b922_5_575"/>
          <p:cNvSpPr/>
          <p:nvPr/>
        </p:nvSpPr>
        <p:spPr>
          <a:xfrm>
            <a:off x="8115434" y="4859733"/>
            <a:ext cx="899682" cy="395718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8" name="Google Shape;3238;ge7e4a4b922_5_575"/>
          <p:cNvSpPr/>
          <p:nvPr/>
        </p:nvSpPr>
        <p:spPr>
          <a:xfrm>
            <a:off x="4430267" y="5611002"/>
            <a:ext cx="4838832" cy="866140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39" name="Google Shape;3239;ge7e4a4b922_5_575"/>
          <p:cNvCxnSpPr/>
          <p:nvPr/>
        </p:nvCxnSpPr>
        <p:spPr>
          <a:xfrm rot="10800000">
            <a:off x="6596733" y="2263500"/>
            <a:ext cx="464400" cy="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240" name="Google Shape;3240;ge7e4a4b922_5_575"/>
          <p:cNvSpPr/>
          <p:nvPr/>
        </p:nvSpPr>
        <p:spPr>
          <a:xfrm>
            <a:off x="4082667" y="5611000"/>
            <a:ext cx="347700" cy="287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1" name="Google Shape;3241;ge7e4a4b922_5_575"/>
          <p:cNvSpPr/>
          <p:nvPr/>
        </p:nvSpPr>
        <p:spPr>
          <a:xfrm>
            <a:off x="4261233" y="1270983"/>
            <a:ext cx="474300" cy="287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2" name="Google Shape;3242;ge7e4a4b922_5_575"/>
          <p:cNvSpPr/>
          <p:nvPr/>
        </p:nvSpPr>
        <p:spPr>
          <a:xfrm>
            <a:off x="4261233" y="3943983"/>
            <a:ext cx="474300" cy="287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6" name="Shape 3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47" name="Google Shape;3247;ge7e4a4b922_5_596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{803C55ED-D223-4AD5-BCB6-C9075C7CA019}</a:tableStyleId>
              </a:tblPr>
              <a:tblGrid>
                <a:gridCol w="1391775"/>
                <a:gridCol w="1295225"/>
                <a:gridCol w="2300875"/>
                <a:gridCol w="1375675"/>
                <a:gridCol w="2067575"/>
                <a:gridCol w="1303275"/>
                <a:gridCol w="492975"/>
                <a:gridCol w="1962400"/>
              </a:tblGrid>
              <a:tr h="2749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</a:tr>
              <a:tr h="2749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이재성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buy.html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2021-08-05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</a:tr>
              <a:tr h="2749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/buy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B-4_1-1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</a:tr>
              <a:tr h="343675">
                <a:tc gridSpan="6" rowSpan="18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rowSpan="18" hMerge="1"/>
                <a:tc rowSpan="18" hMerge="1"/>
                <a:tc rowSpan="18" hMerge="1"/>
                <a:tc rowSpan="18" hMerge="1"/>
                <a:tc rowSpan="18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solidFill>
                      <a:srgbClr val="A5A5A5">
                        <a:alpha val="63921"/>
                      </a:srgbClr>
                    </a:solidFill>
                  </a:tcPr>
                </a:tc>
                <a:tc hMerge="1"/>
              </a:tr>
              <a:tr h="2921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페이지(Top)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  <a:tr h="3022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3-1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배송주소 팝업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022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3-2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새로 입력 란 변환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356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3-2-1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내 주소록 &lt;-&gt; 새로입력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058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3-2-2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우편번호 API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46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3-2-3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마이페이지 의 배송지 새로 설정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58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3-3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체크박스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36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3-4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다음페이지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36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36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36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36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36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36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36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36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</a:tr>
              <a:tr h="3760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</a:tbl>
          </a:graphicData>
        </a:graphic>
      </p:graphicFrame>
      <p:pic>
        <p:nvPicPr>
          <p:cNvPr id="3248" name="Google Shape;3248;ge7e4a4b922_5_596"/>
          <p:cNvPicPr preferRelativeResize="0"/>
          <p:nvPr/>
        </p:nvPicPr>
        <p:blipFill rotWithShape="1">
          <a:blip r:embed="rId3">
            <a:alphaModFix/>
          </a:blip>
          <a:srcRect b="0" l="0" r="0" t="79461"/>
          <a:stretch/>
        </p:blipFill>
        <p:spPr>
          <a:xfrm>
            <a:off x="4236633" y="5488367"/>
            <a:ext cx="5184599" cy="1170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9" name="Google Shape;3249;ge7e4a4b922_5_5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00" y="205767"/>
            <a:ext cx="1285600" cy="3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0" name="Google Shape;3250;ge7e4a4b922_5_596"/>
          <p:cNvPicPr preferRelativeResize="0"/>
          <p:nvPr/>
        </p:nvPicPr>
        <p:blipFill rotWithShape="1">
          <a:blip r:embed="rId5">
            <a:alphaModFix/>
          </a:blip>
          <a:srcRect b="0" l="-3757" r="56133" t="0"/>
          <a:stretch/>
        </p:blipFill>
        <p:spPr>
          <a:xfrm>
            <a:off x="-290167" y="1207600"/>
            <a:ext cx="4571367" cy="53413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1" name="Google Shape;3251;ge7e4a4b922_5_596"/>
          <p:cNvSpPr/>
          <p:nvPr/>
        </p:nvSpPr>
        <p:spPr>
          <a:xfrm>
            <a:off x="4413567" y="5640519"/>
            <a:ext cx="4838832" cy="866140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52" name="Google Shape;3252;ge7e4a4b922_5_59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7" y="1111032"/>
            <a:ext cx="4987868" cy="2716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3" name="Google Shape;3253;ge7e4a4b922_5_59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22069" y="1207600"/>
            <a:ext cx="4299167" cy="3681433"/>
          </a:xfrm>
          <a:prstGeom prst="rect">
            <a:avLst/>
          </a:prstGeom>
          <a:noFill/>
          <a:ln>
            <a:noFill/>
          </a:ln>
        </p:spPr>
      </p:pic>
      <p:sp>
        <p:nvSpPr>
          <p:cNvPr id="3254" name="Google Shape;3254;ge7e4a4b922_5_596"/>
          <p:cNvSpPr/>
          <p:nvPr/>
        </p:nvSpPr>
        <p:spPr>
          <a:xfrm>
            <a:off x="80833" y="1036400"/>
            <a:ext cx="4984726" cy="279059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5" name="Google Shape;3255;ge7e4a4b922_5_596"/>
          <p:cNvSpPr/>
          <p:nvPr/>
        </p:nvSpPr>
        <p:spPr>
          <a:xfrm>
            <a:off x="5178467" y="1133600"/>
            <a:ext cx="4303886" cy="3755258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6" name="Google Shape;3256;ge7e4a4b922_5_596"/>
          <p:cNvSpPr/>
          <p:nvPr/>
        </p:nvSpPr>
        <p:spPr>
          <a:xfrm>
            <a:off x="2528200" y="1551282"/>
            <a:ext cx="2066838" cy="32750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7" name="Google Shape;3257;ge7e4a4b922_5_596"/>
          <p:cNvSpPr/>
          <p:nvPr/>
        </p:nvSpPr>
        <p:spPr>
          <a:xfrm>
            <a:off x="4362441" y="2602333"/>
            <a:ext cx="389052" cy="32750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8" name="Google Shape;3258;ge7e4a4b922_5_596"/>
          <p:cNvSpPr/>
          <p:nvPr/>
        </p:nvSpPr>
        <p:spPr>
          <a:xfrm>
            <a:off x="129467" y="3287317"/>
            <a:ext cx="4741569" cy="44876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59" name="Google Shape;3259;ge7e4a4b922_5_596"/>
          <p:cNvCxnSpPr/>
          <p:nvPr/>
        </p:nvCxnSpPr>
        <p:spPr>
          <a:xfrm>
            <a:off x="4139933" y="1702400"/>
            <a:ext cx="3627300" cy="11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260" name="Google Shape;3260;ge7e4a4b922_5_596"/>
          <p:cNvCxnSpPr/>
          <p:nvPr/>
        </p:nvCxnSpPr>
        <p:spPr>
          <a:xfrm rot="10800000">
            <a:off x="1789432" y="1838033"/>
            <a:ext cx="6974100" cy="437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261" name="Google Shape;3261;ge7e4a4b922_5_596"/>
          <p:cNvSpPr/>
          <p:nvPr/>
        </p:nvSpPr>
        <p:spPr>
          <a:xfrm>
            <a:off x="4236633" y="5371400"/>
            <a:ext cx="347700" cy="2871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2" name="Google Shape;3262;ge7e4a4b922_5_596"/>
          <p:cNvSpPr/>
          <p:nvPr/>
        </p:nvSpPr>
        <p:spPr>
          <a:xfrm>
            <a:off x="198867" y="1036400"/>
            <a:ext cx="474300" cy="2871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3-1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3" name="Google Shape;3263;ge7e4a4b922_5_596"/>
          <p:cNvSpPr/>
          <p:nvPr/>
        </p:nvSpPr>
        <p:spPr>
          <a:xfrm>
            <a:off x="2528200" y="1264067"/>
            <a:ext cx="474300" cy="2871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3-2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4" name="Google Shape;3264;ge7e4a4b922_5_596"/>
          <p:cNvSpPr/>
          <p:nvPr/>
        </p:nvSpPr>
        <p:spPr>
          <a:xfrm>
            <a:off x="3856467" y="2357200"/>
            <a:ext cx="474300" cy="2871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3-3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5" name="Google Shape;3265;ge7e4a4b922_5_596"/>
          <p:cNvSpPr/>
          <p:nvPr/>
        </p:nvSpPr>
        <p:spPr>
          <a:xfrm>
            <a:off x="300467" y="3068400"/>
            <a:ext cx="474300" cy="2871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3-4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6" name="Google Shape;3266;ge7e4a4b922_5_596"/>
          <p:cNvSpPr/>
          <p:nvPr/>
        </p:nvSpPr>
        <p:spPr>
          <a:xfrm>
            <a:off x="7767133" y="2781183"/>
            <a:ext cx="916500" cy="2871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3-2-2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3-1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7" name="Google Shape;3267;ge7e4a4b922_5_596"/>
          <p:cNvSpPr/>
          <p:nvPr/>
        </p:nvSpPr>
        <p:spPr>
          <a:xfrm>
            <a:off x="7310867" y="1341200"/>
            <a:ext cx="916500" cy="2871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3-2-1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3-1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8" name="Google Shape;3268;ge7e4a4b922_5_596"/>
          <p:cNvSpPr/>
          <p:nvPr/>
        </p:nvSpPr>
        <p:spPr>
          <a:xfrm>
            <a:off x="8574067" y="3101599"/>
            <a:ext cx="583578" cy="32750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9" name="Google Shape;3269;ge7e4a4b922_5_596"/>
          <p:cNvSpPr/>
          <p:nvPr/>
        </p:nvSpPr>
        <p:spPr>
          <a:xfrm>
            <a:off x="5310833" y="4446633"/>
            <a:ext cx="972629" cy="32750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0" name="Google Shape;3270;ge7e4a4b922_5_596"/>
          <p:cNvSpPr/>
          <p:nvPr/>
        </p:nvSpPr>
        <p:spPr>
          <a:xfrm>
            <a:off x="6344733" y="4305183"/>
            <a:ext cx="916500" cy="2871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3-2-3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3-1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4" name="Shape 3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5" name="Google Shape;3275;ge7e4a4b922_5_628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{803C55ED-D223-4AD5-BCB6-C9075C7CA019}</a:tableStyleId>
              </a:tblPr>
              <a:tblGrid>
                <a:gridCol w="1391775"/>
                <a:gridCol w="1295225"/>
                <a:gridCol w="2300875"/>
                <a:gridCol w="1375675"/>
                <a:gridCol w="2067575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이재성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buy.html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2021-08-05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/buy구매입찰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B-4_1-2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</a:tr>
              <a:tr h="333400">
                <a:tc gridSpan="6" rowSpan="18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rowSpan="18" hMerge="1"/>
                <a:tc rowSpan="18" hMerge="1"/>
                <a:tc rowSpan="18" hMerge="1"/>
                <a:tc rowSpan="18" hMerge="1"/>
                <a:tc rowSpan="18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solidFill>
                      <a:srgbClr val="A5A5A5">
                        <a:alpha val="63921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페이지(Top)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  <a:tr h="2931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최종 주문정보노출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931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B-5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와 동일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53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53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53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53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53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53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53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53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53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53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53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53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53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</a:tr>
              <a:tr h="364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</a:tbl>
          </a:graphicData>
        </a:graphic>
      </p:graphicFrame>
      <p:pic>
        <p:nvPicPr>
          <p:cNvPr id="3276" name="Google Shape;3276;ge7e4a4b922_5_6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00" y="205767"/>
            <a:ext cx="1285600" cy="3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7" name="Google Shape;3277;ge7e4a4b922_5_628"/>
          <p:cNvPicPr preferRelativeResize="0"/>
          <p:nvPr/>
        </p:nvPicPr>
        <p:blipFill rotWithShape="1">
          <a:blip r:embed="rId4">
            <a:alphaModFix/>
          </a:blip>
          <a:srcRect b="0" l="-3757" r="56133" t="0"/>
          <a:stretch/>
        </p:blipFill>
        <p:spPr>
          <a:xfrm>
            <a:off x="-290167" y="1207600"/>
            <a:ext cx="4571367" cy="534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8" name="Google Shape;3278;ge7e4a4b922_5_6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81200" y="1180675"/>
            <a:ext cx="5337174" cy="4662224"/>
          </a:xfrm>
          <a:prstGeom prst="rect">
            <a:avLst/>
          </a:prstGeom>
          <a:noFill/>
          <a:ln>
            <a:noFill/>
          </a:ln>
        </p:spPr>
      </p:pic>
      <p:sp>
        <p:nvSpPr>
          <p:cNvPr id="3279" name="Google Shape;3279;ge7e4a4b922_5_628"/>
          <p:cNvSpPr/>
          <p:nvPr/>
        </p:nvSpPr>
        <p:spPr>
          <a:xfrm>
            <a:off x="3990767" y="1078517"/>
            <a:ext cx="474300" cy="287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0" name="Google Shape;3280;ge7e4a4b922_5_628"/>
          <p:cNvSpPr/>
          <p:nvPr/>
        </p:nvSpPr>
        <p:spPr>
          <a:xfrm>
            <a:off x="4467033" y="3792269"/>
            <a:ext cx="4838832" cy="1044240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1" name="Google Shape;3281;ge7e4a4b922_5_628"/>
          <p:cNvSpPr/>
          <p:nvPr/>
        </p:nvSpPr>
        <p:spPr>
          <a:xfrm>
            <a:off x="8708901" y="4325000"/>
            <a:ext cx="583578" cy="32750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2" name="Google Shape;3282;ge7e4a4b922_5_628"/>
          <p:cNvSpPr/>
          <p:nvPr/>
        </p:nvSpPr>
        <p:spPr>
          <a:xfrm>
            <a:off x="4465167" y="1180667"/>
            <a:ext cx="5081989" cy="2384050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3" name="Google Shape;3283;ge7e4a4b922_5_628"/>
          <p:cNvSpPr/>
          <p:nvPr/>
        </p:nvSpPr>
        <p:spPr>
          <a:xfrm>
            <a:off x="3990767" y="3734633"/>
            <a:ext cx="474300" cy="287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7" name="Shape 3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88" name="Google Shape;3288;ge7e4a4b922_5_1146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{803C55ED-D223-4AD5-BCB6-C9075C7CA019}</a:tableStyleId>
              </a:tblPr>
              <a:tblGrid>
                <a:gridCol w="1391775"/>
                <a:gridCol w="1295225"/>
                <a:gridCol w="2300875"/>
                <a:gridCol w="1375675"/>
                <a:gridCol w="2067575"/>
                <a:gridCol w="1303275"/>
                <a:gridCol w="492975"/>
                <a:gridCol w="1962400"/>
              </a:tblGrid>
              <a:tr h="248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  <a:tr h="248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이재성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sell.html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2021-08-08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  <a:tr h="248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/sell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S-2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  <a:tr h="317050">
                <a:tc gridSpan="6" rowSpan="18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rowSpan="18" hMerge="1"/>
                <a:tc rowSpan="18" hMerge="1"/>
                <a:tc rowSpan="18" hMerge="1"/>
                <a:tc rowSpan="18" hMerge="1"/>
                <a:tc rowSpan="18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solidFill>
                      <a:srgbClr val="A5A5A5">
                        <a:alpha val="63921"/>
                      </a:srgbClr>
                    </a:solidFill>
                  </a:tcPr>
                </a:tc>
                <a:tc hMerge="1"/>
              </a:tr>
              <a:tr h="2717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페이지(Top)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  <a:tr h="3623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판매입찰 &lt;-&gt;즉시판매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변환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47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배송주소(기본배송지)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623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2-1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변경버튼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47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다음페이지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47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포인트 사용하기 버튼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47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P-1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사용 유무 창 노출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47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47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47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47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47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47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47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47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47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</a:tr>
              <a:tr h="3170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</a:tbl>
          </a:graphicData>
        </a:graphic>
      </p:graphicFrame>
      <p:pic>
        <p:nvPicPr>
          <p:cNvPr id="3289" name="Google Shape;3289;ge7e4a4b922_5_1146"/>
          <p:cNvPicPr preferRelativeResize="0"/>
          <p:nvPr/>
        </p:nvPicPr>
        <p:blipFill rotWithShape="1">
          <a:blip r:embed="rId3">
            <a:alphaModFix/>
          </a:blip>
          <a:srcRect b="0" l="4500" r="7074" t="0"/>
          <a:stretch/>
        </p:blipFill>
        <p:spPr>
          <a:xfrm>
            <a:off x="476067" y="1194300"/>
            <a:ext cx="8987065" cy="536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0" name="Google Shape;3290;ge7e4a4b922_5_11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00" y="205767"/>
            <a:ext cx="1285600" cy="32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1" name="Google Shape;3291;ge7e4a4b922_5_1146"/>
          <p:cNvSpPr/>
          <p:nvPr/>
        </p:nvSpPr>
        <p:spPr>
          <a:xfrm>
            <a:off x="7958967" y="4940417"/>
            <a:ext cx="474300" cy="287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2-1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2" name="Google Shape;3292;ge7e4a4b922_5_1146"/>
          <p:cNvSpPr/>
          <p:nvPr/>
        </p:nvSpPr>
        <p:spPr>
          <a:xfrm>
            <a:off x="4082667" y="5992000"/>
            <a:ext cx="347700" cy="287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3" name="Google Shape;3293;ge7e4a4b922_5_1146"/>
          <p:cNvSpPr/>
          <p:nvPr/>
        </p:nvSpPr>
        <p:spPr>
          <a:xfrm>
            <a:off x="4261233" y="1651983"/>
            <a:ext cx="474300" cy="287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4" name="Google Shape;3294;ge7e4a4b922_5_1146"/>
          <p:cNvSpPr/>
          <p:nvPr/>
        </p:nvSpPr>
        <p:spPr>
          <a:xfrm>
            <a:off x="4604233" y="1982933"/>
            <a:ext cx="4449780" cy="511564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5" name="Google Shape;3295;ge7e4a4b922_5_1146"/>
          <p:cNvSpPr/>
          <p:nvPr/>
        </p:nvSpPr>
        <p:spPr>
          <a:xfrm>
            <a:off x="4406967" y="4503400"/>
            <a:ext cx="4692937" cy="1000392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6" name="Google Shape;3296;ge7e4a4b922_5_1146"/>
          <p:cNvSpPr/>
          <p:nvPr/>
        </p:nvSpPr>
        <p:spPr>
          <a:xfrm>
            <a:off x="8433366" y="4805834"/>
            <a:ext cx="510630" cy="395718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7" name="Google Shape;3297;ge7e4a4b922_5_1146"/>
          <p:cNvSpPr/>
          <p:nvPr/>
        </p:nvSpPr>
        <p:spPr>
          <a:xfrm>
            <a:off x="4413575" y="5835933"/>
            <a:ext cx="4838832" cy="511564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98" name="Google Shape;3298;ge7e4a4b922_5_1146"/>
          <p:cNvCxnSpPr/>
          <p:nvPr/>
        </p:nvCxnSpPr>
        <p:spPr>
          <a:xfrm rot="10800000">
            <a:off x="6596733" y="2263500"/>
            <a:ext cx="464400" cy="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299" name="Google Shape;3299;ge7e4a4b922_5_1146"/>
          <p:cNvSpPr/>
          <p:nvPr/>
        </p:nvSpPr>
        <p:spPr>
          <a:xfrm>
            <a:off x="4261233" y="4324983"/>
            <a:ext cx="474300" cy="287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3" name="Google Shape;473;ge78007d45b_6_483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소윤정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Index.html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2021-07-26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/mainpage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1-6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8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8" hMerge="1"/>
                <a:tc rowSpan="18" hMerge="1"/>
                <a:tc rowSpan="18" hMerge="1"/>
                <a:tc rowSpan="18" hMerge="1"/>
                <a:tc rowSpan="18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</a:t>
                      </a:r>
                      <a:r>
                        <a:rPr b="0" i="0"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(Middle)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Fixed Header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해당 products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(P-1p)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해당 products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(P-1p)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3-1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비회원 : Login페이지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(4-1p)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 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회원 : 사이즈별 관심 상품 추가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6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pic>
        <p:nvPicPr>
          <p:cNvPr id="474" name="Google Shape;474;ge78007d45b_6_4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ge78007d45b_6_4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11" y="969636"/>
            <a:ext cx="9583077" cy="566159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ge78007d45b_6_483"/>
          <p:cNvSpPr/>
          <p:nvPr/>
        </p:nvSpPr>
        <p:spPr>
          <a:xfrm>
            <a:off x="77400" y="891150"/>
            <a:ext cx="9580401" cy="620914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ge78007d45b_6_483"/>
          <p:cNvSpPr/>
          <p:nvPr/>
        </p:nvSpPr>
        <p:spPr>
          <a:xfrm>
            <a:off x="98230" y="1543013"/>
            <a:ext cx="9580401" cy="223355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ge78007d45b_6_483"/>
          <p:cNvSpPr/>
          <p:nvPr/>
        </p:nvSpPr>
        <p:spPr>
          <a:xfrm>
            <a:off x="1829981" y="4244459"/>
            <a:ext cx="6151882" cy="238675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ge78007d45b_6_483"/>
          <p:cNvSpPr/>
          <p:nvPr/>
        </p:nvSpPr>
        <p:spPr>
          <a:xfrm>
            <a:off x="1408786" y="4244459"/>
            <a:ext cx="272700" cy="305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ge78007d45b_6_483"/>
          <p:cNvSpPr/>
          <p:nvPr/>
        </p:nvSpPr>
        <p:spPr>
          <a:xfrm>
            <a:off x="193522" y="1600202"/>
            <a:ext cx="272700" cy="305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ge78007d45b_6_483"/>
          <p:cNvSpPr/>
          <p:nvPr/>
        </p:nvSpPr>
        <p:spPr>
          <a:xfrm>
            <a:off x="114754" y="930484"/>
            <a:ext cx="272700" cy="305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ge78007d45b_6_483"/>
          <p:cNvSpPr/>
          <p:nvPr/>
        </p:nvSpPr>
        <p:spPr>
          <a:xfrm>
            <a:off x="9285969" y="6202182"/>
            <a:ext cx="316105" cy="338336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ge78007d45b_6_483"/>
          <p:cNvSpPr/>
          <p:nvPr/>
        </p:nvSpPr>
        <p:spPr>
          <a:xfrm>
            <a:off x="8864774" y="5896337"/>
            <a:ext cx="272700" cy="305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ge78007d45b_6_483"/>
          <p:cNvSpPr/>
          <p:nvPr/>
        </p:nvSpPr>
        <p:spPr>
          <a:xfrm>
            <a:off x="3174177" y="5949952"/>
            <a:ext cx="170210" cy="18405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ge78007d45b_6_483"/>
          <p:cNvSpPr/>
          <p:nvPr/>
        </p:nvSpPr>
        <p:spPr>
          <a:xfrm>
            <a:off x="4685745" y="5949952"/>
            <a:ext cx="170210" cy="18405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ge78007d45b_6_483"/>
          <p:cNvSpPr/>
          <p:nvPr/>
        </p:nvSpPr>
        <p:spPr>
          <a:xfrm>
            <a:off x="6161657" y="5954107"/>
            <a:ext cx="170210" cy="18405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ge78007d45b_6_483"/>
          <p:cNvSpPr/>
          <p:nvPr/>
        </p:nvSpPr>
        <p:spPr>
          <a:xfrm>
            <a:off x="7650216" y="5949952"/>
            <a:ext cx="170210" cy="18405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ge78007d45b_6_483"/>
          <p:cNvSpPr/>
          <p:nvPr/>
        </p:nvSpPr>
        <p:spPr>
          <a:xfrm>
            <a:off x="2769156" y="5896337"/>
            <a:ext cx="308400" cy="221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ge78007d45b_6_483"/>
          <p:cNvSpPr/>
          <p:nvPr/>
        </p:nvSpPr>
        <p:spPr>
          <a:xfrm>
            <a:off x="4291816" y="5914757"/>
            <a:ext cx="308400" cy="221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ge78007d45b_6_483"/>
          <p:cNvSpPr/>
          <p:nvPr/>
        </p:nvSpPr>
        <p:spPr>
          <a:xfrm>
            <a:off x="5755092" y="5931110"/>
            <a:ext cx="308400" cy="221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ge78007d45b_6_483"/>
          <p:cNvSpPr/>
          <p:nvPr/>
        </p:nvSpPr>
        <p:spPr>
          <a:xfrm>
            <a:off x="7277198" y="5949952"/>
            <a:ext cx="308400" cy="221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3" name="Shape 3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04" name="Google Shape;3304;ge7e4a4b922_5_644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{803C55ED-D223-4AD5-BCB6-C9075C7CA019}</a:tableStyleId>
              </a:tblPr>
              <a:tblGrid>
                <a:gridCol w="1391775"/>
                <a:gridCol w="1295225"/>
                <a:gridCol w="2300875"/>
                <a:gridCol w="1375675"/>
                <a:gridCol w="2067575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이재성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buy.html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2021-08-05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/buy구매입찰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B-4_1-3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</a:tr>
              <a:tr h="333400">
                <a:tc gridSpan="6" rowSpan="18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rowSpan="18" hMerge="1"/>
                <a:tc rowSpan="18" hMerge="1"/>
                <a:tc rowSpan="18" hMerge="1"/>
                <a:tc rowSpan="18" hMerge="1"/>
                <a:tc rowSpan="18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solidFill>
                      <a:srgbClr val="A5A5A5">
                        <a:alpha val="63921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페이지(Top)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  <a:tr h="3336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결제방법란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36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5-1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카드 추가 API 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36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5-2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마이페이지 저장된 카드 정보 노출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36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6-1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약관 체크박스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36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다음페이지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36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36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36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36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36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36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36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36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36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36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</a:tr>
              <a:tr h="4359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</a:tbl>
          </a:graphicData>
        </a:graphic>
      </p:graphicFrame>
      <p:pic>
        <p:nvPicPr>
          <p:cNvPr id="3305" name="Google Shape;3305;ge7e4a4b922_5_6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00" y="205767"/>
            <a:ext cx="1285600" cy="3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6" name="Google Shape;3306;ge7e4a4b922_5_644"/>
          <p:cNvPicPr preferRelativeResize="0"/>
          <p:nvPr/>
        </p:nvPicPr>
        <p:blipFill rotWithShape="1">
          <a:blip r:embed="rId4">
            <a:alphaModFix/>
          </a:blip>
          <a:srcRect b="0" l="-3757" r="56133" t="0"/>
          <a:stretch/>
        </p:blipFill>
        <p:spPr>
          <a:xfrm>
            <a:off x="-290167" y="1207600"/>
            <a:ext cx="4571367" cy="5341301"/>
          </a:xfrm>
          <a:prstGeom prst="rect">
            <a:avLst/>
          </a:prstGeom>
          <a:noFill/>
          <a:ln>
            <a:noFill/>
          </a:ln>
        </p:spPr>
      </p:pic>
      <p:sp>
        <p:nvSpPr>
          <p:cNvPr id="3307" name="Google Shape;3307;ge7e4a4b922_5_644"/>
          <p:cNvSpPr/>
          <p:nvPr/>
        </p:nvSpPr>
        <p:spPr>
          <a:xfrm>
            <a:off x="8708901" y="4325000"/>
            <a:ext cx="583578" cy="32750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8" name="Google Shape;3308;ge7e4a4b922_5_6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46775" y="1133600"/>
            <a:ext cx="5450275" cy="5199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9" name="Google Shape;3309;ge7e4a4b922_5_644"/>
          <p:cNvSpPr/>
          <p:nvPr/>
        </p:nvSpPr>
        <p:spPr>
          <a:xfrm>
            <a:off x="4461733" y="1207598"/>
            <a:ext cx="5081989" cy="1809691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0" name="Google Shape;3310;ge7e4a4b922_5_644"/>
          <p:cNvSpPr/>
          <p:nvPr/>
        </p:nvSpPr>
        <p:spPr>
          <a:xfrm>
            <a:off x="3972267" y="3017083"/>
            <a:ext cx="474300" cy="287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1" name="Google Shape;3311;ge7e4a4b922_5_644"/>
          <p:cNvSpPr/>
          <p:nvPr/>
        </p:nvSpPr>
        <p:spPr>
          <a:xfrm>
            <a:off x="4446667" y="3133333"/>
            <a:ext cx="5179252" cy="1927162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2" name="Google Shape;3312;ge7e4a4b922_5_644"/>
          <p:cNvSpPr/>
          <p:nvPr/>
        </p:nvSpPr>
        <p:spPr>
          <a:xfrm>
            <a:off x="4354567" y="5658602"/>
            <a:ext cx="5179252" cy="547292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3" name="Google Shape;3313;ge7e4a4b922_5_644"/>
          <p:cNvSpPr/>
          <p:nvPr/>
        </p:nvSpPr>
        <p:spPr>
          <a:xfrm>
            <a:off x="3972267" y="992483"/>
            <a:ext cx="474300" cy="287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4" name="Google Shape;3314;ge7e4a4b922_5_644"/>
          <p:cNvSpPr/>
          <p:nvPr/>
        </p:nvSpPr>
        <p:spPr>
          <a:xfrm>
            <a:off x="8626233" y="3285383"/>
            <a:ext cx="474300" cy="287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6-1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5" name="Google Shape;3315;ge7e4a4b922_5_644"/>
          <p:cNvSpPr/>
          <p:nvPr/>
        </p:nvSpPr>
        <p:spPr>
          <a:xfrm>
            <a:off x="4153967" y="5371383"/>
            <a:ext cx="474300" cy="287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6" name="Google Shape;3316;ge7e4a4b922_5_644"/>
          <p:cNvSpPr/>
          <p:nvPr/>
        </p:nvSpPr>
        <p:spPr>
          <a:xfrm>
            <a:off x="8305233" y="1416983"/>
            <a:ext cx="474300" cy="287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5-1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7" name="Google Shape;3317;ge7e4a4b922_5_6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8899" y="1417002"/>
            <a:ext cx="3653244" cy="1569966"/>
          </a:xfrm>
          <a:prstGeom prst="rect">
            <a:avLst/>
          </a:prstGeom>
          <a:noFill/>
          <a:ln>
            <a:noFill/>
          </a:ln>
        </p:spPr>
      </p:pic>
      <p:sp>
        <p:nvSpPr>
          <p:cNvPr id="3318" name="Google Shape;3318;ge7e4a4b922_5_644"/>
          <p:cNvSpPr/>
          <p:nvPr/>
        </p:nvSpPr>
        <p:spPr>
          <a:xfrm>
            <a:off x="98867" y="1365735"/>
            <a:ext cx="3720308" cy="1621306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9" name="Google Shape;3319;ge7e4a4b922_5_644"/>
          <p:cNvSpPr/>
          <p:nvPr/>
        </p:nvSpPr>
        <p:spPr>
          <a:xfrm>
            <a:off x="8989333" y="2038134"/>
            <a:ext cx="364736" cy="32750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0" name="Google Shape;3320;ge7e4a4b922_5_644"/>
          <p:cNvSpPr/>
          <p:nvPr/>
        </p:nvSpPr>
        <p:spPr>
          <a:xfrm>
            <a:off x="8626233" y="1642167"/>
            <a:ext cx="680841" cy="219242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1" name="Google Shape;3321;ge7e4a4b922_5_644"/>
          <p:cNvSpPr/>
          <p:nvPr/>
        </p:nvSpPr>
        <p:spPr>
          <a:xfrm>
            <a:off x="8514933" y="2219050"/>
            <a:ext cx="474300" cy="287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5-2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2" name="Google Shape;3322;ge7e4a4b922_5_644"/>
          <p:cNvSpPr/>
          <p:nvPr/>
        </p:nvSpPr>
        <p:spPr>
          <a:xfrm>
            <a:off x="111467" y="1094100"/>
            <a:ext cx="583500" cy="287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5-2-2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6" name="Shape 3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27" name="Google Shape;3327;ge7e4a4b922_5_670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{803C55ED-D223-4AD5-BCB6-C9075C7CA019}</a:tableStyleId>
              </a:tblPr>
              <a:tblGrid>
                <a:gridCol w="1391775"/>
                <a:gridCol w="1295225"/>
                <a:gridCol w="2300875"/>
                <a:gridCol w="1375675"/>
                <a:gridCol w="2067575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이재성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buy.html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2021-08-05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/buy구매입찰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B-5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</a:tr>
              <a:tr h="333400">
                <a:tc gridSpan="6" rowSpan="18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rowSpan="18" hMerge="1"/>
                <a:tc rowSpan="18" hMerge="1"/>
                <a:tc rowSpan="18" hMerge="1"/>
                <a:tc rowSpan="18" hMerge="1"/>
                <a:tc rowSpan="18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solidFill>
                      <a:srgbClr val="A5A5A5">
                        <a:alpha val="63921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페이지(Top)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  <a:tr h="2931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구매완료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31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8-1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구매내역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(5-2p)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34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8-2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shop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(2-1p)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으로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0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380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80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80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80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80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80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80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80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80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80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80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</a:tr>
              <a:tr h="364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</a:tbl>
          </a:graphicData>
        </a:graphic>
      </p:graphicFrame>
      <p:sp>
        <p:nvSpPr>
          <p:cNvPr id="3328" name="Google Shape;3328;ge7e4a4b922_5_670"/>
          <p:cNvSpPr/>
          <p:nvPr/>
        </p:nvSpPr>
        <p:spPr>
          <a:xfrm>
            <a:off x="199567" y="928750"/>
            <a:ext cx="474300" cy="287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9" name="Google Shape;3329;ge7e4a4b922_5_6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00" y="205767"/>
            <a:ext cx="1285600" cy="3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0" name="Google Shape;3330;ge7e4a4b922_5_6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2833" y="1215966"/>
            <a:ext cx="3630100" cy="5167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1" name="Google Shape;3331;ge7e4a4b922_5_6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83366" y="1215967"/>
            <a:ext cx="5186898" cy="3348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2" name="Google Shape;3332;ge7e4a4b922_5_67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78000" y="4159443"/>
            <a:ext cx="5478734" cy="2599126"/>
          </a:xfrm>
          <a:prstGeom prst="rect">
            <a:avLst/>
          </a:prstGeom>
          <a:noFill/>
          <a:ln>
            <a:noFill/>
          </a:ln>
        </p:spPr>
      </p:pic>
      <p:sp>
        <p:nvSpPr>
          <p:cNvPr id="3333" name="Google Shape;3333;ge7e4a4b922_5_670"/>
          <p:cNvSpPr/>
          <p:nvPr/>
        </p:nvSpPr>
        <p:spPr>
          <a:xfrm>
            <a:off x="4078000" y="1078535"/>
            <a:ext cx="5568304" cy="3080752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4" name="Google Shape;3334;ge7e4a4b922_5_670"/>
          <p:cNvSpPr/>
          <p:nvPr/>
        </p:nvSpPr>
        <p:spPr>
          <a:xfrm>
            <a:off x="4078000" y="4159433"/>
            <a:ext cx="5568304" cy="2598961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5" name="Google Shape;3335;ge7e4a4b922_5_670"/>
          <p:cNvSpPr/>
          <p:nvPr/>
        </p:nvSpPr>
        <p:spPr>
          <a:xfrm>
            <a:off x="3882933" y="5658600"/>
            <a:ext cx="1019700" cy="2721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/search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6" name="Google Shape;3336;ge7e4a4b922_5_670"/>
          <p:cNvSpPr/>
          <p:nvPr/>
        </p:nvSpPr>
        <p:spPr>
          <a:xfrm>
            <a:off x="846833" y="3565000"/>
            <a:ext cx="1240103" cy="426574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7" name="Google Shape;3337;ge7e4a4b922_5_670"/>
          <p:cNvSpPr/>
          <p:nvPr/>
        </p:nvSpPr>
        <p:spPr>
          <a:xfrm>
            <a:off x="2078833" y="3586467"/>
            <a:ext cx="1240103" cy="426574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38" name="Google Shape;3338;ge7e4a4b922_5_670"/>
          <p:cNvCxnSpPr>
            <a:endCxn id="3332" idx="1"/>
          </p:cNvCxnSpPr>
          <p:nvPr/>
        </p:nvCxnSpPr>
        <p:spPr>
          <a:xfrm flipH="1" rot="-5400000">
            <a:off x="2872300" y="4253306"/>
            <a:ext cx="1617900" cy="793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3339" name="Google Shape;3339;ge7e4a4b922_5_670"/>
          <p:cNvCxnSpPr/>
          <p:nvPr/>
        </p:nvCxnSpPr>
        <p:spPr>
          <a:xfrm flipH="1" rot="10800000">
            <a:off x="1508533" y="2097033"/>
            <a:ext cx="2567700" cy="1487100"/>
          </a:xfrm>
          <a:prstGeom prst="bentConnector3">
            <a:avLst>
              <a:gd fmla="val 175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3340" name="Google Shape;3340;ge7e4a4b922_5_670"/>
          <p:cNvSpPr/>
          <p:nvPr/>
        </p:nvSpPr>
        <p:spPr>
          <a:xfrm>
            <a:off x="3882933" y="3369400"/>
            <a:ext cx="1019700" cy="2721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/my/buying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1" name="Google Shape;3341;ge7e4a4b922_5_670"/>
          <p:cNvSpPr/>
          <p:nvPr/>
        </p:nvSpPr>
        <p:spPr>
          <a:xfrm>
            <a:off x="376100" y="1133599"/>
            <a:ext cx="3306940" cy="5167066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2" name="Google Shape;3342;ge7e4a4b922_5_670"/>
          <p:cNvSpPr/>
          <p:nvPr/>
        </p:nvSpPr>
        <p:spPr>
          <a:xfrm>
            <a:off x="563233" y="3285383"/>
            <a:ext cx="474300" cy="287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8-1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3" name="Google Shape;3343;ge7e4a4b922_5_670"/>
          <p:cNvSpPr/>
          <p:nvPr/>
        </p:nvSpPr>
        <p:spPr>
          <a:xfrm>
            <a:off x="2078833" y="3285383"/>
            <a:ext cx="474300" cy="287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8-2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7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48" name="Google Shape;3348;ge7e4a4b922_5_696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{803C55ED-D223-4AD5-BCB6-C9075C7CA019}</a:tableStyleId>
              </a:tblPr>
              <a:tblGrid>
                <a:gridCol w="1391775"/>
                <a:gridCol w="1295225"/>
                <a:gridCol w="2300875"/>
                <a:gridCol w="1375675"/>
                <a:gridCol w="2067575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이재성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buy.html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2021-08-08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/buy즉시구매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B-4_2-1</a:t>
                      </a:r>
                      <a:endParaRPr b="1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</a:tr>
              <a:tr h="333400">
                <a:tc gridSpan="6" rowSpan="18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rowSpan="18" hMerge="1"/>
                <a:tc rowSpan="18" hMerge="1"/>
                <a:tc rowSpan="18" hMerge="1"/>
                <a:tc rowSpan="18" hMerge="1"/>
                <a:tc rowSpan="18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solidFill>
                      <a:srgbClr val="A5A5A5">
                        <a:alpha val="63921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페이지(Top)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</a:tr>
              <a:tr h="2931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최종 주문정보노출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931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B-5 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와 동일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53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53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53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53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53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53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53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53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53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53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53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53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53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</a:tr>
              <a:tr h="364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</a:tbl>
          </a:graphicData>
        </a:graphic>
      </p:graphicFrame>
      <p:pic>
        <p:nvPicPr>
          <p:cNvPr id="3349" name="Google Shape;3349;ge7e4a4b922_5_6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00" y="205767"/>
            <a:ext cx="1285600" cy="3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0" name="Google Shape;3350;ge7e4a4b922_5_696"/>
          <p:cNvPicPr preferRelativeResize="0"/>
          <p:nvPr/>
        </p:nvPicPr>
        <p:blipFill rotWithShape="1">
          <a:blip r:embed="rId4">
            <a:alphaModFix/>
          </a:blip>
          <a:srcRect b="0" l="-3757" r="56133" t="0"/>
          <a:stretch/>
        </p:blipFill>
        <p:spPr>
          <a:xfrm>
            <a:off x="-290167" y="1207600"/>
            <a:ext cx="4571367" cy="534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1" name="Google Shape;3351;ge7e4a4b922_5_6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81200" y="1180675"/>
            <a:ext cx="5393775" cy="4662224"/>
          </a:xfrm>
          <a:prstGeom prst="rect">
            <a:avLst/>
          </a:prstGeom>
          <a:noFill/>
          <a:ln>
            <a:noFill/>
          </a:ln>
        </p:spPr>
      </p:pic>
      <p:sp>
        <p:nvSpPr>
          <p:cNvPr id="3352" name="Google Shape;3352;ge7e4a4b922_5_696"/>
          <p:cNvSpPr/>
          <p:nvPr/>
        </p:nvSpPr>
        <p:spPr>
          <a:xfrm>
            <a:off x="3990767" y="1078517"/>
            <a:ext cx="474300" cy="287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3" name="Google Shape;3353;ge7e4a4b922_5_696"/>
          <p:cNvSpPr/>
          <p:nvPr/>
        </p:nvSpPr>
        <p:spPr>
          <a:xfrm>
            <a:off x="4467033" y="3792269"/>
            <a:ext cx="4838832" cy="1044240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4" name="Google Shape;3354;ge7e4a4b922_5_696"/>
          <p:cNvSpPr/>
          <p:nvPr/>
        </p:nvSpPr>
        <p:spPr>
          <a:xfrm>
            <a:off x="8708901" y="4325000"/>
            <a:ext cx="583578" cy="32750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5" name="Google Shape;3355;ge7e4a4b922_5_696"/>
          <p:cNvSpPr/>
          <p:nvPr/>
        </p:nvSpPr>
        <p:spPr>
          <a:xfrm>
            <a:off x="4465167" y="1180667"/>
            <a:ext cx="5081989" cy="2384050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6" name="Google Shape;3356;ge7e4a4b922_5_696"/>
          <p:cNvSpPr/>
          <p:nvPr/>
        </p:nvSpPr>
        <p:spPr>
          <a:xfrm>
            <a:off x="3990767" y="3734633"/>
            <a:ext cx="474300" cy="287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0" name="Shape 3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1" name="Google Shape;3361;ge7e4a4b922_5_1039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{803C55ED-D223-4AD5-BCB6-C9075C7CA019}</a:tableStyleId>
              </a:tblPr>
              <a:tblGrid>
                <a:gridCol w="1391775"/>
                <a:gridCol w="1295225"/>
                <a:gridCol w="2300875"/>
                <a:gridCol w="1375675"/>
                <a:gridCol w="2067575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이재성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buy.html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2021-08-05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/buy/즉시구매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B-4_2-2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  <a:tr h="333400">
                <a:tc gridSpan="6" rowSpan="18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rowSpan="18" hMerge="1"/>
                <a:tc rowSpan="18" hMerge="1"/>
                <a:tc rowSpan="18" hMerge="1"/>
                <a:tc rowSpan="18" hMerge="1"/>
                <a:tc rowSpan="18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solidFill>
                      <a:srgbClr val="A5A5A5">
                        <a:alpha val="63921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페이지(Top)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결제방법란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5-1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카드 추가 API 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5-2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마이페이지 저장된 카드 정보 노출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5-3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각 결제방법 API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6-1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약관 체크박스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다음페이지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7-1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바로결제하기 확인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</a:tr>
              <a:tr h="364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</a:tbl>
          </a:graphicData>
        </a:graphic>
      </p:graphicFrame>
      <p:pic>
        <p:nvPicPr>
          <p:cNvPr id="3362" name="Google Shape;3362;ge7e4a4b922_5_10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8850" y="842331"/>
            <a:ext cx="4202866" cy="5868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3" name="Google Shape;3363;ge7e4a4b922_5_10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00" y="205767"/>
            <a:ext cx="1285600" cy="3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4" name="Google Shape;3364;ge7e4a4b922_5_1039"/>
          <p:cNvPicPr preferRelativeResize="0"/>
          <p:nvPr/>
        </p:nvPicPr>
        <p:blipFill rotWithShape="1">
          <a:blip r:embed="rId5">
            <a:alphaModFix/>
          </a:blip>
          <a:srcRect b="0" l="-3757" r="56133" t="0"/>
          <a:stretch/>
        </p:blipFill>
        <p:spPr>
          <a:xfrm>
            <a:off x="-290167" y="1207600"/>
            <a:ext cx="4571367" cy="5341301"/>
          </a:xfrm>
          <a:prstGeom prst="rect">
            <a:avLst/>
          </a:prstGeom>
          <a:noFill/>
          <a:ln>
            <a:noFill/>
          </a:ln>
        </p:spPr>
      </p:pic>
      <p:sp>
        <p:nvSpPr>
          <p:cNvPr id="3365" name="Google Shape;3365;ge7e4a4b922_5_1039"/>
          <p:cNvSpPr/>
          <p:nvPr/>
        </p:nvSpPr>
        <p:spPr>
          <a:xfrm>
            <a:off x="8626230" y="4325000"/>
            <a:ext cx="316105" cy="32750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6" name="Google Shape;3366;ge7e4a4b922_5_1039"/>
          <p:cNvSpPr/>
          <p:nvPr/>
        </p:nvSpPr>
        <p:spPr>
          <a:xfrm>
            <a:off x="4918867" y="4143233"/>
            <a:ext cx="4206623" cy="1809691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7" name="Google Shape;3367;ge7e4a4b922_5_1039"/>
          <p:cNvSpPr/>
          <p:nvPr/>
        </p:nvSpPr>
        <p:spPr>
          <a:xfrm>
            <a:off x="3972267" y="3017083"/>
            <a:ext cx="474300" cy="287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8" name="Google Shape;3368;ge7e4a4b922_5_1039"/>
          <p:cNvSpPr/>
          <p:nvPr/>
        </p:nvSpPr>
        <p:spPr>
          <a:xfrm>
            <a:off x="4904767" y="887700"/>
            <a:ext cx="4206623" cy="321337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9" name="Google Shape;3369;ge7e4a4b922_5_1039"/>
          <p:cNvSpPr/>
          <p:nvPr/>
        </p:nvSpPr>
        <p:spPr>
          <a:xfrm>
            <a:off x="4930200" y="6272067"/>
            <a:ext cx="4206623" cy="537548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0" name="Google Shape;3370;ge7e4a4b922_5_1039"/>
          <p:cNvSpPr/>
          <p:nvPr/>
        </p:nvSpPr>
        <p:spPr>
          <a:xfrm>
            <a:off x="3972267" y="992483"/>
            <a:ext cx="474300" cy="287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1" name="Google Shape;3371;ge7e4a4b922_5_1039"/>
          <p:cNvSpPr/>
          <p:nvPr/>
        </p:nvSpPr>
        <p:spPr>
          <a:xfrm>
            <a:off x="8871567" y="4037783"/>
            <a:ext cx="474300" cy="287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6-1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2" name="Google Shape;3372;ge7e4a4b922_5_1039"/>
          <p:cNvSpPr/>
          <p:nvPr/>
        </p:nvSpPr>
        <p:spPr>
          <a:xfrm>
            <a:off x="4446667" y="6116183"/>
            <a:ext cx="474300" cy="287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3" name="Google Shape;3373;ge7e4a4b922_5_1039"/>
          <p:cNvSpPr/>
          <p:nvPr/>
        </p:nvSpPr>
        <p:spPr>
          <a:xfrm>
            <a:off x="7834100" y="992483"/>
            <a:ext cx="474300" cy="287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5-1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4" name="Google Shape;3374;ge7e4a4b922_5_10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8899" y="1417002"/>
            <a:ext cx="3653244" cy="1569966"/>
          </a:xfrm>
          <a:prstGeom prst="rect">
            <a:avLst/>
          </a:prstGeom>
          <a:noFill/>
          <a:ln>
            <a:noFill/>
          </a:ln>
        </p:spPr>
      </p:pic>
      <p:sp>
        <p:nvSpPr>
          <p:cNvPr id="3375" name="Google Shape;3375;ge7e4a4b922_5_1039"/>
          <p:cNvSpPr/>
          <p:nvPr/>
        </p:nvSpPr>
        <p:spPr>
          <a:xfrm>
            <a:off x="98867" y="1365735"/>
            <a:ext cx="3720308" cy="1621306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6" name="Google Shape;3376;ge7e4a4b922_5_1039"/>
          <p:cNvSpPr/>
          <p:nvPr/>
        </p:nvSpPr>
        <p:spPr>
          <a:xfrm>
            <a:off x="8573817" y="1417000"/>
            <a:ext cx="364736" cy="32750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7" name="Google Shape;3377;ge7e4a4b922_5_1039"/>
          <p:cNvSpPr/>
          <p:nvPr/>
        </p:nvSpPr>
        <p:spPr>
          <a:xfrm>
            <a:off x="8308500" y="1112435"/>
            <a:ext cx="680841" cy="272293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8" name="Google Shape;3378;ge7e4a4b922_5_1039"/>
          <p:cNvSpPr/>
          <p:nvPr/>
        </p:nvSpPr>
        <p:spPr>
          <a:xfrm>
            <a:off x="8514933" y="2219050"/>
            <a:ext cx="474300" cy="287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5-2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9" name="Google Shape;3379;ge7e4a4b922_5_1039"/>
          <p:cNvSpPr/>
          <p:nvPr/>
        </p:nvSpPr>
        <p:spPr>
          <a:xfrm>
            <a:off x="111467" y="1094100"/>
            <a:ext cx="583500" cy="287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5-2-2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0" name="Google Shape;3380;ge7e4a4b922_5_1039"/>
          <p:cNvSpPr/>
          <p:nvPr/>
        </p:nvSpPr>
        <p:spPr>
          <a:xfrm>
            <a:off x="5099767" y="2139634"/>
            <a:ext cx="1920943" cy="36648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1" name="Google Shape;3381;ge7e4a4b922_5_1039"/>
          <p:cNvSpPr/>
          <p:nvPr/>
        </p:nvSpPr>
        <p:spPr>
          <a:xfrm>
            <a:off x="5099767" y="2506250"/>
            <a:ext cx="474300" cy="287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5-3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2" name="Google Shape;3382;ge7e4a4b922_5_10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83133" y="3712993"/>
            <a:ext cx="2406144" cy="13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3" name="Google Shape;3383;ge7e4a4b922_5_1039"/>
          <p:cNvSpPr/>
          <p:nvPr/>
        </p:nvSpPr>
        <p:spPr>
          <a:xfrm>
            <a:off x="308733" y="3678300"/>
            <a:ext cx="2407258" cy="1349554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84" name="Google Shape;3384;ge7e4a4b922_5_1039"/>
          <p:cNvCxnSpPr>
            <a:stCxn id="3382" idx="3"/>
          </p:cNvCxnSpPr>
          <p:nvPr/>
        </p:nvCxnSpPr>
        <p:spPr>
          <a:xfrm>
            <a:off x="2689277" y="4387793"/>
            <a:ext cx="2214900" cy="2189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385" name="Google Shape;3385;ge7e4a4b922_5_1039"/>
          <p:cNvSpPr/>
          <p:nvPr/>
        </p:nvSpPr>
        <p:spPr>
          <a:xfrm>
            <a:off x="166067" y="3391083"/>
            <a:ext cx="474300" cy="287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7-1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-1-4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9" name="Shape 3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90" name="Google Shape;3390;ge7e4a4b922_5_1071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{803C55ED-D223-4AD5-BCB6-C9075C7CA019}</a:tableStyleId>
              </a:tblPr>
              <a:tblGrid>
                <a:gridCol w="1391775"/>
                <a:gridCol w="1295225"/>
                <a:gridCol w="2300875"/>
                <a:gridCol w="1375675"/>
                <a:gridCol w="2067575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이재성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buy.html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2021-08-05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/buy즉시구매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B-4_2-3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</a:tr>
              <a:tr h="333400">
                <a:tc gridSpan="6" rowSpan="18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rowSpan="18" hMerge="1"/>
                <a:tc rowSpan="18" hMerge="1"/>
                <a:tc rowSpan="18" hMerge="1"/>
                <a:tc rowSpan="18" hMerge="1"/>
                <a:tc rowSpan="18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solidFill>
                      <a:srgbClr val="A5A5A5">
                        <a:alpha val="63921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페이지(Top)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구매완료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8-1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구매내역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(5-2p)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8-2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shop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(2-1p)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으로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</a:tr>
              <a:tr h="364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</a:tbl>
          </a:graphicData>
        </a:graphic>
      </p:graphicFrame>
      <p:sp>
        <p:nvSpPr>
          <p:cNvPr id="3391" name="Google Shape;3391;ge7e4a4b922_5_1071"/>
          <p:cNvSpPr/>
          <p:nvPr/>
        </p:nvSpPr>
        <p:spPr>
          <a:xfrm>
            <a:off x="199567" y="928750"/>
            <a:ext cx="474300" cy="287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2" name="Google Shape;3392;ge7e4a4b922_5_10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00" y="205767"/>
            <a:ext cx="1285600" cy="3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3" name="Google Shape;3393;ge7e4a4b922_5_10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2833" y="1215966"/>
            <a:ext cx="3630100" cy="5167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4" name="Google Shape;3394;ge7e4a4b922_5_10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83366" y="1215967"/>
            <a:ext cx="5186898" cy="3348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5" name="Google Shape;3395;ge7e4a4b922_5_107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78000" y="4159443"/>
            <a:ext cx="5478734" cy="2599126"/>
          </a:xfrm>
          <a:prstGeom prst="rect">
            <a:avLst/>
          </a:prstGeom>
          <a:noFill/>
          <a:ln>
            <a:noFill/>
          </a:ln>
        </p:spPr>
      </p:pic>
      <p:sp>
        <p:nvSpPr>
          <p:cNvPr id="3396" name="Google Shape;3396;ge7e4a4b922_5_1071"/>
          <p:cNvSpPr/>
          <p:nvPr/>
        </p:nvSpPr>
        <p:spPr>
          <a:xfrm>
            <a:off x="4078000" y="1078535"/>
            <a:ext cx="5568304" cy="3080752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7" name="Google Shape;3397;ge7e4a4b922_5_1071"/>
          <p:cNvSpPr/>
          <p:nvPr/>
        </p:nvSpPr>
        <p:spPr>
          <a:xfrm>
            <a:off x="4078000" y="4159433"/>
            <a:ext cx="5568304" cy="2598961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8" name="Google Shape;3398;ge7e4a4b922_5_1071"/>
          <p:cNvSpPr/>
          <p:nvPr/>
        </p:nvSpPr>
        <p:spPr>
          <a:xfrm>
            <a:off x="3882933" y="5658600"/>
            <a:ext cx="1019700" cy="2721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/search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9" name="Google Shape;3399;ge7e4a4b922_5_1071"/>
          <p:cNvSpPr/>
          <p:nvPr/>
        </p:nvSpPr>
        <p:spPr>
          <a:xfrm>
            <a:off x="846833" y="3565000"/>
            <a:ext cx="1240103" cy="426574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ge7e4a4b922_5_1071"/>
          <p:cNvSpPr/>
          <p:nvPr/>
        </p:nvSpPr>
        <p:spPr>
          <a:xfrm>
            <a:off x="2078833" y="3586467"/>
            <a:ext cx="1240103" cy="426574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01" name="Google Shape;3401;ge7e4a4b922_5_1071"/>
          <p:cNvCxnSpPr>
            <a:endCxn id="3395" idx="1"/>
          </p:cNvCxnSpPr>
          <p:nvPr/>
        </p:nvCxnSpPr>
        <p:spPr>
          <a:xfrm flipH="1" rot="-5400000">
            <a:off x="2872300" y="4253306"/>
            <a:ext cx="1617900" cy="793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3402" name="Google Shape;3402;ge7e4a4b922_5_1071"/>
          <p:cNvCxnSpPr/>
          <p:nvPr/>
        </p:nvCxnSpPr>
        <p:spPr>
          <a:xfrm flipH="1" rot="10800000">
            <a:off x="1508533" y="2097033"/>
            <a:ext cx="2567700" cy="1487100"/>
          </a:xfrm>
          <a:prstGeom prst="bentConnector3">
            <a:avLst>
              <a:gd fmla="val 175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3403" name="Google Shape;3403;ge7e4a4b922_5_1071"/>
          <p:cNvSpPr/>
          <p:nvPr/>
        </p:nvSpPr>
        <p:spPr>
          <a:xfrm>
            <a:off x="3882933" y="3369400"/>
            <a:ext cx="1019700" cy="2721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/my/buying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4" name="Google Shape;3404;ge7e4a4b922_5_1071"/>
          <p:cNvSpPr/>
          <p:nvPr/>
        </p:nvSpPr>
        <p:spPr>
          <a:xfrm>
            <a:off x="376100" y="1133599"/>
            <a:ext cx="3306940" cy="5167066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ge7e4a4b922_5_1071"/>
          <p:cNvSpPr/>
          <p:nvPr/>
        </p:nvSpPr>
        <p:spPr>
          <a:xfrm>
            <a:off x="563233" y="3285383"/>
            <a:ext cx="474300" cy="287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8-1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ge7e4a4b922_5_1071"/>
          <p:cNvSpPr/>
          <p:nvPr/>
        </p:nvSpPr>
        <p:spPr>
          <a:xfrm>
            <a:off x="2078833" y="3285383"/>
            <a:ext cx="474300" cy="287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8-2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31859B"/>
        </a:solidFill>
      </p:bgPr>
    </p:bg>
    <p:spTree>
      <p:nvGrpSpPr>
        <p:cNvPr id="3410" name="Shape 3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1" name="Google Shape;3411;ge895e56f69_4_4"/>
          <p:cNvSpPr txBox="1"/>
          <p:nvPr>
            <p:ph type="title"/>
          </p:nvPr>
        </p:nvSpPr>
        <p:spPr>
          <a:xfrm>
            <a:off x="3737609" y="3161157"/>
            <a:ext cx="53664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판매/입찰(공통)</a:t>
            </a:r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5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16" name="Google Shape;3416;ge7e4a4b922_5_1098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{803C55ED-D223-4AD5-BCB6-C9075C7CA019}</a:tableStyleId>
              </a:tblPr>
              <a:tblGrid>
                <a:gridCol w="1391775"/>
                <a:gridCol w="1295225"/>
                <a:gridCol w="2300875"/>
                <a:gridCol w="1375675"/>
                <a:gridCol w="2067575"/>
                <a:gridCol w="1303275"/>
                <a:gridCol w="492975"/>
                <a:gridCol w="1962400"/>
              </a:tblGrid>
              <a:tr h="250900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</a:tr>
              <a:tr h="2509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이재성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sell.html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2021-08-08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</a:tr>
              <a:tr h="2509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/sell/check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S-1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</a:tr>
              <a:tr h="322125">
                <a:tc gridSpan="6" rowSpan="18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rowSpan="18" hMerge="1"/>
                <a:tc rowSpan="18" hMerge="1"/>
                <a:tc rowSpan="18" hMerge="1"/>
                <a:tc rowSpan="18" hMerge="1"/>
                <a:tc rowSpan="18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solidFill>
                      <a:srgbClr val="A5A5A5">
                        <a:alpha val="63921"/>
                      </a:srgbClr>
                    </a:solidFill>
                  </a:tcPr>
                </a:tc>
                <a:tc hMerge="1"/>
              </a:tr>
              <a:tr h="2761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페이지(Top)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  <a:tr h="3440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판매 버튼클릭시 확인창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40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검수기준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681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1-1-1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스니커즈/의류/패션잡화/테크/라이프 별 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검수기준 안내 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40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1-2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-&gt;(1-1-1)</a:t>
                      </a:r>
                      <a:endParaRPr sz="900" u="none" cap="none" strike="noStrik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40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1-3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약관동의체크박스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40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1-4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다음페이지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40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40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40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40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40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40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40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40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40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</a:tr>
              <a:tr h="3221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</a:tbl>
          </a:graphicData>
        </a:graphic>
      </p:graphicFrame>
      <p:pic>
        <p:nvPicPr>
          <p:cNvPr id="3417" name="Google Shape;3417;ge7e4a4b922_5_10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00" y="205767"/>
            <a:ext cx="1285600" cy="3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8" name="Google Shape;3418;ge7e4a4b922_5_10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8484" y="1277920"/>
            <a:ext cx="4944667" cy="5249280"/>
          </a:xfrm>
          <a:prstGeom prst="rect">
            <a:avLst/>
          </a:prstGeom>
          <a:noFill/>
          <a:ln>
            <a:noFill/>
          </a:ln>
        </p:spPr>
      </p:pic>
      <p:sp>
        <p:nvSpPr>
          <p:cNvPr id="3419" name="Google Shape;3419;ge7e4a4b922_5_1098"/>
          <p:cNvSpPr/>
          <p:nvPr/>
        </p:nvSpPr>
        <p:spPr>
          <a:xfrm>
            <a:off x="193467" y="990717"/>
            <a:ext cx="474300" cy="287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ge7e4a4b922_5_1098"/>
          <p:cNvSpPr/>
          <p:nvPr/>
        </p:nvSpPr>
        <p:spPr>
          <a:xfrm>
            <a:off x="238500" y="1378867"/>
            <a:ext cx="4984726" cy="5047431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1-1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ge7e4a4b922_5_1098"/>
          <p:cNvSpPr/>
          <p:nvPr/>
        </p:nvSpPr>
        <p:spPr>
          <a:xfrm>
            <a:off x="381467" y="3912217"/>
            <a:ext cx="474300" cy="287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1-2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2" name="Google Shape;3422;ge7e4a4b922_5_109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94467" y="1417000"/>
            <a:ext cx="4098130" cy="4364466"/>
          </a:xfrm>
          <a:prstGeom prst="rect">
            <a:avLst/>
          </a:prstGeom>
          <a:noFill/>
          <a:ln>
            <a:noFill/>
          </a:ln>
        </p:spPr>
      </p:pic>
      <p:sp>
        <p:nvSpPr>
          <p:cNvPr id="3423" name="Google Shape;3423;ge7e4a4b922_5_1098"/>
          <p:cNvSpPr/>
          <p:nvPr/>
        </p:nvSpPr>
        <p:spPr>
          <a:xfrm>
            <a:off x="4217333" y="1576633"/>
            <a:ext cx="680841" cy="32750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4" name="Google Shape;3424;ge7e4a4b922_5_1098"/>
          <p:cNvSpPr/>
          <p:nvPr/>
        </p:nvSpPr>
        <p:spPr>
          <a:xfrm>
            <a:off x="4488168" y="3004733"/>
            <a:ext cx="559262" cy="2401914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5" name="Google Shape;3425;ge7e4a4b922_5_1098"/>
          <p:cNvSpPr/>
          <p:nvPr/>
        </p:nvSpPr>
        <p:spPr>
          <a:xfrm>
            <a:off x="667867" y="5781467"/>
            <a:ext cx="4376833" cy="45309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6" name="Google Shape;3426;ge7e4a4b922_5_1098"/>
          <p:cNvSpPr/>
          <p:nvPr/>
        </p:nvSpPr>
        <p:spPr>
          <a:xfrm>
            <a:off x="586933" y="4199450"/>
            <a:ext cx="680841" cy="207332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7" name="Google Shape;3427;ge7e4a4b922_5_1098"/>
          <p:cNvSpPr/>
          <p:nvPr/>
        </p:nvSpPr>
        <p:spPr>
          <a:xfrm>
            <a:off x="5513633" y="1843233"/>
            <a:ext cx="753788" cy="376230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8" name="Google Shape;3428;ge7e4a4b922_5_1098"/>
          <p:cNvSpPr/>
          <p:nvPr/>
        </p:nvSpPr>
        <p:spPr>
          <a:xfrm>
            <a:off x="8986004" y="1576633"/>
            <a:ext cx="291789" cy="207332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29" name="Google Shape;3429;ge7e4a4b922_5_1098"/>
          <p:cNvCxnSpPr/>
          <p:nvPr/>
        </p:nvCxnSpPr>
        <p:spPr>
          <a:xfrm flipH="1" rot="10800000">
            <a:off x="4768667" y="1692800"/>
            <a:ext cx="2321700" cy="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430" name="Google Shape;3430;ge7e4a4b922_5_1098"/>
          <p:cNvSpPr/>
          <p:nvPr/>
        </p:nvSpPr>
        <p:spPr>
          <a:xfrm>
            <a:off x="3742933" y="1416983"/>
            <a:ext cx="474300" cy="287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1-1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1" name="Google Shape;3431;ge7e4a4b922_5_1098"/>
          <p:cNvSpPr/>
          <p:nvPr/>
        </p:nvSpPr>
        <p:spPr>
          <a:xfrm>
            <a:off x="3958233" y="2838617"/>
            <a:ext cx="474300" cy="287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1-3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2" name="Google Shape;3432;ge7e4a4b922_5_1098"/>
          <p:cNvSpPr/>
          <p:nvPr/>
        </p:nvSpPr>
        <p:spPr>
          <a:xfrm>
            <a:off x="586917" y="5164517"/>
            <a:ext cx="474300" cy="287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1-4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3" name="Google Shape;3433;ge7e4a4b922_5_1098"/>
          <p:cNvSpPr/>
          <p:nvPr/>
        </p:nvSpPr>
        <p:spPr>
          <a:xfrm>
            <a:off x="5417367" y="1415200"/>
            <a:ext cx="798900" cy="287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1-1-1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7" name="Shape 3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8" name="Google Shape;3438;ge7e4a4b922_5_1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217" y="1365720"/>
            <a:ext cx="4944667" cy="52492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439" name="Google Shape;3439;ge7e4a4b922_5_1122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{803C55ED-D223-4AD5-BCB6-C9075C7CA019}</a:tableStyleId>
              </a:tblPr>
              <a:tblGrid>
                <a:gridCol w="1391775"/>
                <a:gridCol w="1295225"/>
                <a:gridCol w="2300875"/>
                <a:gridCol w="1375675"/>
                <a:gridCol w="2067575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이재성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sell.html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2021-08-08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/sell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S-1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  <a:tr h="333400">
                <a:tc gridSpan="6" rowSpan="18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rowSpan="18" hMerge="1"/>
                <a:tc rowSpan="18" hMerge="1"/>
                <a:tc rowSpan="18" hMerge="1"/>
                <a:tc rowSpan="18" hMerge="1"/>
                <a:tc rowSpan="18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solidFill>
                      <a:srgbClr val="A5A5A5">
                        <a:alpha val="63921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페이지(Top)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  <a:tr h="2931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1-5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이용정책 안내 페이지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931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1-5-1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개별 설명페이지 노출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(-&gt;1-5-2)</a:t>
                      </a:r>
                      <a:endParaRPr sz="900" u="none" cap="none" strike="noStrik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334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1-5-2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예)이용정책/패널티정책/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노출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966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1-5-3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나가기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18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18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18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18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18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18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18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18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18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18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18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</a:tr>
              <a:tr h="364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</a:tbl>
          </a:graphicData>
        </a:graphic>
      </p:graphicFrame>
      <p:pic>
        <p:nvPicPr>
          <p:cNvPr id="3440" name="Google Shape;3440;ge7e4a4b922_5_1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00" y="205767"/>
            <a:ext cx="1285600" cy="32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1" name="Google Shape;3441;ge7e4a4b922_5_1122"/>
          <p:cNvSpPr/>
          <p:nvPr/>
        </p:nvSpPr>
        <p:spPr>
          <a:xfrm>
            <a:off x="330166" y="1417000"/>
            <a:ext cx="4765885" cy="5047431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2" name="Google Shape;3442;ge7e4a4b922_5_11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62670" y="1453350"/>
            <a:ext cx="4503806" cy="46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3" name="Google Shape;3443;ge7e4a4b922_5_1122"/>
          <p:cNvSpPr/>
          <p:nvPr/>
        </p:nvSpPr>
        <p:spPr>
          <a:xfrm>
            <a:off x="615200" y="5582733"/>
            <a:ext cx="680841" cy="207332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4" name="Google Shape;3444;ge7e4a4b922_5_1122"/>
          <p:cNvSpPr/>
          <p:nvPr/>
        </p:nvSpPr>
        <p:spPr>
          <a:xfrm>
            <a:off x="5162667" y="1453467"/>
            <a:ext cx="4498411" cy="4824400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45" name="Google Shape;3445;ge7e4a4b922_5_1122"/>
          <p:cNvCxnSpPr/>
          <p:nvPr/>
        </p:nvCxnSpPr>
        <p:spPr>
          <a:xfrm flipH="1" rot="10800000">
            <a:off x="1134100" y="1828333"/>
            <a:ext cx="6236400" cy="381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446" name="Google Shape;3446;ge7e4a4b922_5_1122"/>
          <p:cNvSpPr/>
          <p:nvPr/>
        </p:nvSpPr>
        <p:spPr>
          <a:xfrm>
            <a:off x="9110600" y="2007733"/>
            <a:ext cx="389052" cy="32750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7" name="Google Shape;3447;ge7e4a4b922_5_1122"/>
          <p:cNvSpPr/>
          <p:nvPr/>
        </p:nvSpPr>
        <p:spPr>
          <a:xfrm>
            <a:off x="9430961" y="1453467"/>
            <a:ext cx="218842" cy="272293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8" name="Google Shape;3448;ge7e4a4b922_5_1122"/>
          <p:cNvSpPr/>
          <p:nvPr/>
        </p:nvSpPr>
        <p:spPr>
          <a:xfrm>
            <a:off x="330150" y="4931750"/>
            <a:ext cx="474300" cy="287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1-5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9" name="Google Shape;3449;ge7e4a4b922_5_11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71867" y="3115121"/>
            <a:ext cx="2827800" cy="3027346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</p:pic>
      <p:cxnSp>
        <p:nvCxnSpPr>
          <p:cNvPr id="3450" name="Google Shape;3450;ge7e4a4b922_5_1122"/>
          <p:cNvCxnSpPr/>
          <p:nvPr/>
        </p:nvCxnSpPr>
        <p:spPr>
          <a:xfrm flipH="1">
            <a:off x="8794567" y="2225367"/>
            <a:ext cx="406500" cy="118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451" name="Google Shape;3451;ge7e4a4b922_5_1122"/>
          <p:cNvSpPr/>
          <p:nvPr/>
        </p:nvSpPr>
        <p:spPr>
          <a:xfrm>
            <a:off x="8458171" y="1782167"/>
            <a:ext cx="577200" cy="287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1-5-1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2" name="Google Shape;3452;ge7e4a4b922_5_1122"/>
          <p:cNvSpPr/>
          <p:nvPr/>
        </p:nvSpPr>
        <p:spPr>
          <a:xfrm>
            <a:off x="6426170" y="2798167"/>
            <a:ext cx="577200" cy="287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1-5-2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3" name="Google Shape;3453;ge7e4a4b922_5_1122"/>
          <p:cNvSpPr/>
          <p:nvPr/>
        </p:nvSpPr>
        <p:spPr>
          <a:xfrm>
            <a:off x="8966170" y="1274167"/>
            <a:ext cx="577200" cy="287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1-5-3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8" name="Google Shape;3458;ge7e4a4b922_5_1162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{803C55ED-D223-4AD5-BCB6-C9075C7CA019}</a:tableStyleId>
              </a:tblPr>
              <a:tblGrid>
                <a:gridCol w="1391775"/>
                <a:gridCol w="1295225"/>
                <a:gridCol w="2300875"/>
                <a:gridCol w="1375675"/>
                <a:gridCol w="2067575"/>
                <a:gridCol w="1303275"/>
                <a:gridCol w="492975"/>
                <a:gridCol w="1962400"/>
              </a:tblGrid>
              <a:tr h="28657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</a:tr>
              <a:tr h="2865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이재성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sell.html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2021-08-08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</a:tr>
              <a:tr h="2865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/sell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S-3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</a:tr>
              <a:tr h="358225">
                <a:tc gridSpan="6" rowSpan="16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rowSpan="16" hMerge="1"/>
                <a:tc rowSpan="16" hMerge="1"/>
                <a:tc rowSpan="16" hMerge="1"/>
                <a:tc rowSpan="16" hMerge="1"/>
                <a:tc rowSpan="16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solidFill>
                      <a:srgbClr val="A5A5A5">
                        <a:alpha val="63921"/>
                      </a:srgbClr>
                    </a:solidFill>
                  </a:tcPr>
                </a:tc>
                <a:tc hMerge="1"/>
              </a:tr>
              <a:tr h="3045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페이지(Top)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1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판매입찰 &lt;-&gt;즉시구매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변환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1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입찰기한 설정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1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배송주소(기본배송지)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1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3-1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정산계좌 변경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1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3-1-1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정산계좌 변경 정보 입력 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1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1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1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1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1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1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1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1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1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</a:tbl>
          </a:graphicData>
        </a:graphic>
      </p:graphicFrame>
      <p:pic>
        <p:nvPicPr>
          <p:cNvPr id="3459" name="Google Shape;3459;ge7e4a4b922_5_1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00" y="205767"/>
            <a:ext cx="1285600" cy="3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0" name="Google Shape;3460;ge7e4a4b922_5_11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4650" y="1311233"/>
            <a:ext cx="4945663" cy="5341299"/>
          </a:xfrm>
          <a:prstGeom prst="rect">
            <a:avLst/>
          </a:prstGeom>
          <a:noFill/>
          <a:ln>
            <a:noFill/>
          </a:ln>
        </p:spPr>
      </p:pic>
      <p:sp>
        <p:nvSpPr>
          <p:cNvPr id="3461" name="Google Shape;3461;ge7e4a4b922_5_1162"/>
          <p:cNvSpPr/>
          <p:nvPr/>
        </p:nvSpPr>
        <p:spPr>
          <a:xfrm>
            <a:off x="4406950" y="5792369"/>
            <a:ext cx="4838832" cy="866140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62" name="Google Shape;3462;ge7e4a4b922_5_1162"/>
          <p:cNvPicPr preferRelativeResize="0"/>
          <p:nvPr/>
        </p:nvPicPr>
        <p:blipFill rotWithShape="1">
          <a:blip r:embed="rId5">
            <a:alphaModFix/>
          </a:blip>
          <a:srcRect b="0" l="-3757" r="56133" t="0"/>
          <a:stretch/>
        </p:blipFill>
        <p:spPr>
          <a:xfrm>
            <a:off x="-290167" y="1207600"/>
            <a:ext cx="4571367" cy="5341301"/>
          </a:xfrm>
          <a:prstGeom prst="rect">
            <a:avLst/>
          </a:prstGeom>
          <a:noFill/>
          <a:ln>
            <a:noFill/>
          </a:ln>
        </p:spPr>
      </p:pic>
      <p:sp>
        <p:nvSpPr>
          <p:cNvPr id="3463" name="Google Shape;3463;ge7e4a4b922_5_1162"/>
          <p:cNvSpPr/>
          <p:nvPr/>
        </p:nvSpPr>
        <p:spPr>
          <a:xfrm>
            <a:off x="410900" y="3694667"/>
            <a:ext cx="731100" cy="287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3-1-1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4" name="Google Shape;3464;ge7e4a4b922_5_1162"/>
          <p:cNvSpPr/>
          <p:nvPr/>
        </p:nvSpPr>
        <p:spPr>
          <a:xfrm>
            <a:off x="4471800" y="1982933"/>
            <a:ext cx="4571359" cy="571111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5" name="Google Shape;3465;ge7e4a4b922_5_1162"/>
          <p:cNvSpPr/>
          <p:nvPr/>
        </p:nvSpPr>
        <p:spPr>
          <a:xfrm>
            <a:off x="4406967" y="4612200"/>
            <a:ext cx="4692937" cy="1000392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6" name="Google Shape;3466;ge7e4a4b922_5_1162"/>
          <p:cNvSpPr/>
          <p:nvPr/>
        </p:nvSpPr>
        <p:spPr>
          <a:xfrm>
            <a:off x="8433365" y="6061583"/>
            <a:ext cx="510630" cy="32750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7" name="Google Shape;3467;ge7e4a4b922_5_1162"/>
          <p:cNvSpPr/>
          <p:nvPr/>
        </p:nvSpPr>
        <p:spPr>
          <a:xfrm>
            <a:off x="8008267" y="5125567"/>
            <a:ext cx="899682" cy="395718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68" name="Google Shape;3468;ge7e4a4b922_5_1162"/>
          <p:cNvCxnSpPr/>
          <p:nvPr/>
        </p:nvCxnSpPr>
        <p:spPr>
          <a:xfrm rot="10800000">
            <a:off x="6596733" y="2263500"/>
            <a:ext cx="464400" cy="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469" name="Google Shape;3469;ge7e4a4b922_5_1162"/>
          <p:cNvSpPr/>
          <p:nvPr/>
        </p:nvSpPr>
        <p:spPr>
          <a:xfrm>
            <a:off x="4082667" y="5992000"/>
            <a:ext cx="347700" cy="287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0" name="Google Shape;3470;ge7e4a4b922_5_1162"/>
          <p:cNvSpPr/>
          <p:nvPr/>
        </p:nvSpPr>
        <p:spPr>
          <a:xfrm>
            <a:off x="4261233" y="1651983"/>
            <a:ext cx="474300" cy="287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1" name="Google Shape;3471;ge7e4a4b922_5_1162"/>
          <p:cNvSpPr/>
          <p:nvPr/>
        </p:nvSpPr>
        <p:spPr>
          <a:xfrm>
            <a:off x="4261233" y="4324983"/>
            <a:ext cx="474300" cy="287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2" name="Google Shape;3472;ge7e4a4b922_5_11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5917" y="4015638"/>
            <a:ext cx="3059201" cy="2615379"/>
          </a:xfrm>
          <a:prstGeom prst="rect">
            <a:avLst/>
          </a:prstGeom>
          <a:noFill/>
          <a:ln>
            <a:noFill/>
          </a:ln>
        </p:spPr>
      </p:pic>
      <p:sp>
        <p:nvSpPr>
          <p:cNvPr id="3473" name="Google Shape;3473;ge7e4a4b922_5_1162"/>
          <p:cNvSpPr/>
          <p:nvPr/>
        </p:nvSpPr>
        <p:spPr>
          <a:xfrm>
            <a:off x="465933" y="4015634"/>
            <a:ext cx="3039467" cy="2615743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4" name="Google Shape;3474;ge7e4a4b922_5_1162"/>
          <p:cNvSpPr/>
          <p:nvPr/>
        </p:nvSpPr>
        <p:spPr>
          <a:xfrm>
            <a:off x="1478767" y="6169137"/>
            <a:ext cx="996945" cy="395718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5" name="Google Shape;3475;ge7e4a4b922_5_1162"/>
          <p:cNvSpPr/>
          <p:nvPr/>
        </p:nvSpPr>
        <p:spPr>
          <a:xfrm>
            <a:off x="3086100" y="4446567"/>
            <a:ext cx="389052" cy="32750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76" name="Google Shape;3476;ge7e4a4b922_5_1162"/>
          <p:cNvCxnSpPr>
            <a:endCxn id="3469" idx="0"/>
          </p:cNvCxnSpPr>
          <p:nvPr/>
        </p:nvCxnSpPr>
        <p:spPr>
          <a:xfrm flipH="1" rot="-5400000">
            <a:off x="3209517" y="4945000"/>
            <a:ext cx="1362900" cy="731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sm" w="sm" type="none"/>
          </a:ln>
        </p:spPr>
      </p:cxn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0" name="Shape 3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1" name="Google Shape;3481;ge7e4a4b922_5_1184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{803C55ED-D223-4AD5-BCB6-C9075C7CA019}</a:tableStyleId>
              </a:tblPr>
              <a:tblGrid>
                <a:gridCol w="1391775"/>
                <a:gridCol w="1295225"/>
                <a:gridCol w="2300875"/>
                <a:gridCol w="1375675"/>
                <a:gridCol w="2067575"/>
                <a:gridCol w="1303275"/>
                <a:gridCol w="492975"/>
                <a:gridCol w="1962400"/>
              </a:tblGrid>
              <a:tr h="2749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  <a:tr h="2749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이재성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sell.html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2021-08-08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  <a:tr h="2749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/sell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S-4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  <a:tr h="343675">
                <a:tc gridSpan="6" rowSpan="18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rowSpan="18" hMerge="1"/>
                <a:tc rowSpan="18" hMerge="1"/>
                <a:tc rowSpan="18" hMerge="1"/>
                <a:tc rowSpan="18" hMerge="1"/>
                <a:tc rowSpan="18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solidFill>
                      <a:srgbClr val="A5A5A5">
                        <a:alpha val="63921"/>
                      </a:srgbClr>
                    </a:solidFill>
                  </a:tcPr>
                </a:tc>
                <a:tc hMerge="1"/>
              </a:tr>
              <a:tr h="2921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페이지(Top)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  <a:tr h="3347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3-1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반송주소 팝업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47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3-2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새로 입력 란 변환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47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3-2-1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내 주소록 &lt;-&gt;새로입력 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47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3-2-2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우편번호 API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47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3-2-3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/마이페이지 의 반송주소 새로 설정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47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3-3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체크박스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47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3-4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다음페이지 이동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(S-5)</a:t>
                      </a:r>
                      <a:endParaRPr sz="900" u="none" cap="none" strike="noStrik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47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47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47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47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47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47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47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47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</a:tr>
              <a:tr h="3760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</a:tbl>
          </a:graphicData>
        </a:graphic>
      </p:graphicFrame>
      <p:pic>
        <p:nvPicPr>
          <p:cNvPr id="3482" name="Google Shape;3482;ge7e4a4b922_5_1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00" y="205767"/>
            <a:ext cx="1285600" cy="3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3" name="Google Shape;3483;ge7e4a4b922_5_1184"/>
          <p:cNvPicPr preferRelativeResize="0"/>
          <p:nvPr/>
        </p:nvPicPr>
        <p:blipFill rotWithShape="1">
          <a:blip r:embed="rId4">
            <a:alphaModFix/>
          </a:blip>
          <a:srcRect b="0" l="-3757" r="56133" t="0"/>
          <a:stretch/>
        </p:blipFill>
        <p:spPr>
          <a:xfrm>
            <a:off x="-290167" y="1207600"/>
            <a:ext cx="4571367" cy="534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4" name="Google Shape;3484;ge7e4a4b922_5_1184"/>
          <p:cNvPicPr preferRelativeResize="0"/>
          <p:nvPr/>
        </p:nvPicPr>
        <p:blipFill rotWithShape="1">
          <a:blip r:embed="rId5">
            <a:alphaModFix/>
          </a:blip>
          <a:srcRect b="0" l="2723" r="0" t="0"/>
          <a:stretch/>
        </p:blipFill>
        <p:spPr>
          <a:xfrm>
            <a:off x="70700" y="1133600"/>
            <a:ext cx="4921866" cy="220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5" name="Google Shape;3485;ge7e4a4b922_5_1184"/>
          <p:cNvSpPr/>
          <p:nvPr/>
        </p:nvSpPr>
        <p:spPr>
          <a:xfrm>
            <a:off x="2528200" y="1551282"/>
            <a:ext cx="2066838" cy="32750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6" name="Google Shape;3486;ge7e4a4b922_5_11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20467" y="1207595"/>
            <a:ext cx="4253433" cy="3627272"/>
          </a:xfrm>
          <a:prstGeom prst="rect">
            <a:avLst/>
          </a:prstGeom>
          <a:noFill/>
          <a:ln>
            <a:noFill/>
          </a:ln>
        </p:spPr>
      </p:pic>
      <p:sp>
        <p:nvSpPr>
          <p:cNvPr id="3487" name="Google Shape;3487;ge7e4a4b922_5_1184"/>
          <p:cNvSpPr/>
          <p:nvPr/>
        </p:nvSpPr>
        <p:spPr>
          <a:xfrm>
            <a:off x="4472533" y="2700097"/>
            <a:ext cx="364736" cy="272293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8" name="Google Shape;3488;ge7e4a4b922_5_118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30875" y="5164525"/>
            <a:ext cx="5349025" cy="121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89" name="Google Shape;3489;ge7e4a4b922_5_1184"/>
          <p:cNvCxnSpPr/>
          <p:nvPr/>
        </p:nvCxnSpPr>
        <p:spPr>
          <a:xfrm>
            <a:off x="4139933" y="1702400"/>
            <a:ext cx="3627300" cy="11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490" name="Google Shape;3490;ge7e4a4b922_5_1184"/>
          <p:cNvCxnSpPr/>
          <p:nvPr/>
        </p:nvCxnSpPr>
        <p:spPr>
          <a:xfrm rot="10800000">
            <a:off x="1789400" y="1837900"/>
            <a:ext cx="7479600" cy="405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491" name="Google Shape;3491;ge7e4a4b922_5_1184"/>
          <p:cNvSpPr/>
          <p:nvPr/>
        </p:nvSpPr>
        <p:spPr>
          <a:xfrm>
            <a:off x="4236633" y="5371400"/>
            <a:ext cx="347700" cy="2871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2" name="Google Shape;3492;ge7e4a4b922_5_1184"/>
          <p:cNvSpPr/>
          <p:nvPr/>
        </p:nvSpPr>
        <p:spPr>
          <a:xfrm>
            <a:off x="70700" y="1240200"/>
            <a:ext cx="4790200" cy="2099848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3" name="Google Shape;3493;ge7e4a4b922_5_1184"/>
          <p:cNvSpPr/>
          <p:nvPr/>
        </p:nvSpPr>
        <p:spPr>
          <a:xfrm>
            <a:off x="198867" y="1036400"/>
            <a:ext cx="474300" cy="2871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3-1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4" name="Google Shape;3494;ge7e4a4b922_5_1184"/>
          <p:cNvSpPr/>
          <p:nvPr/>
        </p:nvSpPr>
        <p:spPr>
          <a:xfrm>
            <a:off x="2528200" y="1264067"/>
            <a:ext cx="474300" cy="2871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3-2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5" name="Google Shape;3495;ge7e4a4b922_5_1184"/>
          <p:cNvSpPr/>
          <p:nvPr/>
        </p:nvSpPr>
        <p:spPr>
          <a:xfrm>
            <a:off x="3856467" y="2357200"/>
            <a:ext cx="474300" cy="2871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3-3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6" name="Google Shape;3496;ge7e4a4b922_5_1184"/>
          <p:cNvSpPr/>
          <p:nvPr/>
        </p:nvSpPr>
        <p:spPr>
          <a:xfrm>
            <a:off x="7767133" y="2781183"/>
            <a:ext cx="916500" cy="2871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3-2-2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3-1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7" name="Google Shape;3497;ge7e4a4b922_5_1184"/>
          <p:cNvSpPr/>
          <p:nvPr/>
        </p:nvSpPr>
        <p:spPr>
          <a:xfrm>
            <a:off x="7310867" y="1341200"/>
            <a:ext cx="916500" cy="2871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3-2-1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3-1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8" name="Google Shape;3498;ge7e4a4b922_5_1184"/>
          <p:cNvSpPr/>
          <p:nvPr/>
        </p:nvSpPr>
        <p:spPr>
          <a:xfrm>
            <a:off x="8574067" y="3101599"/>
            <a:ext cx="583578" cy="32750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9" name="Google Shape;3499;ge7e4a4b922_5_1184"/>
          <p:cNvSpPr/>
          <p:nvPr/>
        </p:nvSpPr>
        <p:spPr>
          <a:xfrm>
            <a:off x="5310833" y="4446633"/>
            <a:ext cx="972629" cy="32750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0" name="Google Shape;3500;ge7e4a4b922_5_1184"/>
          <p:cNvSpPr/>
          <p:nvPr/>
        </p:nvSpPr>
        <p:spPr>
          <a:xfrm>
            <a:off x="6344733" y="4305183"/>
            <a:ext cx="916500" cy="2871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3-2-3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3-1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1" name="Google Shape;3501;ge7e4a4b922_5_1184"/>
          <p:cNvSpPr/>
          <p:nvPr/>
        </p:nvSpPr>
        <p:spPr>
          <a:xfrm>
            <a:off x="4938333" y="1211867"/>
            <a:ext cx="4741569" cy="395230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2" name="Google Shape;3502;ge7e4a4b922_5_1184"/>
          <p:cNvSpPr/>
          <p:nvPr/>
        </p:nvSpPr>
        <p:spPr>
          <a:xfrm>
            <a:off x="4236633" y="5371400"/>
            <a:ext cx="5446725" cy="1069142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6" name="Google Shape;496;ge78007d45b_6_531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소윤정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Index.html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2021-07-26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/mainpage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1-7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8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8" hMerge="1"/>
                <a:tc rowSpan="18" hMerge="1"/>
                <a:tc rowSpan="18" hMerge="1"/>
                <a:tc rowSpan="18" hMerge="1"/>
                <a:tc rowSpan="18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페이지(Middle)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Fixed Header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해당 products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(P-1p)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해당 products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(P-1p)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3-1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비회원 : Login페이지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(4-1p)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  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회원 : 사이즈별 관심 상품 추가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최상단 으로 이동(fixed)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6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pic>
        <p:nvPicPr>
          <p:cNvPr id="497" name="Google Shape;497;ge78007d45b_6_5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ge78007d45b_6_5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484" y="872725"/>
            <a:ext cx="9594140" cy="5874753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ge78007d45b_6_531"/>
          <p:cNvSpPr/>
          <p:nvPr/>
        </p:nvSpPr>
        <p:spPr>
          <a:xfrm>
            <a:off x="77400" y="891140"/>
            <a:ext cx="9580401" cy="563532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ge78007d45b_6_531"/>
          <p:cNvSpPr/>
          <p:nvPr/>
        </p:nvSpPr>
        <p:spPr>
          <a:xfrm>
            <a:off x="98217" y="1472989"/>
            <a:ext cx="9580401" cy="242248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ge78007d45b_6_531"/>
          <p:cNvSpPr/>
          <p:nvPr/>
        </p:nvSpPr>
        <p:spPr>
          <a:xfrm>
            <a:off x="1828944" y="4429052"/>
            <a:ext cx="6127566" cy="231854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ge78007d45b_6_531"/>
          <p:cNvSpPr/>
          <p:nvPr/>
        </p:nvSpPr>
        <p:spPr>
          <a:xfrm>
            <a:off x="1407998" y="4404637"/>
            <a:ext cx="272700" cy="305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ge78007d45b_6_531"/>
          <p:cNvSpPr/>
          <p:nvPr/>
        </p:nvSpPr>
        <p:spPr>
          <a:xfrm>
            <a:off x="136131" y="1553873"/>
            <a:ext cx="272700" cy="305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ge78007d45b_6_531"/>
          <p:cNvSpPr/>
          <p:nvPr/>
        </p:nvSpPr>
        <p:spPr>
          <a:xfrm>
            <a:off x="114941" y="891140"/>
            <a:ext cx="272700" cy="305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ge78007d45b_6_531"/>
          <p:cNvSpPr/>
          <p:nvPr/>
        </p:nvSpPr>
        <p:spPr>
          <a:xfrm>
            <a:off x="9300425" y="6295616"/>
            <a:ext cx="316105" cy="338336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ge78007d45b_6_531"/>
          <p:cNvSpPr/>
          <p:nvPr/>
        </p:nvSpPr>
        <p:spPr>
          <a:xfrm>
            <a:off x="8859577" y="6290112"/>
            <a:ext cx="272700" cy="305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e78007d45b_6_531"/>
          <p:cNvSpPr/>
          <p:nvPr/>
        </p:nvSpPr>
        <p:spPr>
          <a:xfrm>
            <a:off x="3174675" y="6164907"/>
            <a:ext cx="170210" cy="18405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ge78007d45b_6_531"/>
          <p:cNvSpPr/>
          <p:nvPr/>
        </p:nvSpPr>
        <p:spPr>
          <a:xfrm>
            <a:off x="4668418" y="6165841"/>
            <a:ext cx="170210" cy="18405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ge78007d45b_6_531"/>
          <p:cNvSpPr/>
          <p:nvPr/>
        </p:nvSpPr>
        <p:spPr>
          <a:xfrm>
            <a:off x="6162161" y="6164907"/>
            <a:ext cx="170210" cy="18405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ge78007d45b_6_531"/>
          <p:cNvSpPr/>
          <p:nvPr/>
        </p:nvSpPr>
        <p:spPr>
          <a:xfrm>
            <a:off x="7664535" y="6163984"/>
            <a:ext cx="170210" cy="18405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ge78007d45b_6_531"/>
          <p:cNvSpPr/>
          <p:nvPr/>
        </p:nvSpPr>
        <p:spPr>
          <a:xfrm>
            <a:off x="2781695" y="6149161"/>
            <a:ext cx="308400" cy="221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ge78007d45b_6_531"/>
          <p:cNvSpPr/>
          <p:nvPr/>
        </p:nvSpPr>
        <p:spPr>
          <a:xfrm>
            <a:off x="4312940" y="6149161"/>
            <a:ext cx="308400" cy="221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ge78007d45b_6_531"/>
          <p:cNvSpPr/>
          <p:nvPr/>
        </p:nvSpPr>
        <p:spPr>
          <a:xfrm>
            <a:off x="5795952" y="6141654"/>
            <a:ext cx="308400" cy="221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ge78007d45b_6_531"/>
          <p:cNvSpPr/>
          <p:nvPr/>
        </p:nvSpPr>
        <p:spPr>
          <a:xfrm>
            <a:off x="7270333" y="6149159"/>
            <a:ext cx="308400" cy="221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6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07" name="Google Shape;3507;ge7e4a4b922_5_1214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{803C55ED-D223-4AD5-BCB6-C9075C7CA019}</a:tableStyleId>
              </a:tblPr>
              <a:tblGrid>
                <a:gridCol w="1391775"/>
                <a:gridCol w="1295225"/>
                <a:gridCol w="2300875"/>
                <a:gridCol w="1375675"/>
                <a:gridCol w="2067575"/>
                <a:gridCol w="1303275"/>
                <a:gridCol w="492975"/>
                <a:gridCol w="1962400"/>
              </a:tblGrid>
              <a:tr h="24177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  <a:tr h="2417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이재성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sell.html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2021-08-08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  <a:tr h="2417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/sell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S-5_1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  <a:tr h="317150">
                <a:tc gridSpan="6" rowSpan="18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rowSpan="18" hMerge="1"/>
                <a:tc rowSpan="18" hMerge="1"/>
                <a:tc rowSpan="18" hMerge="1"/>
                <a:tc rowSpan="18" hMerge="1"/>
                <a:tc rowSpan="18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solidFill>
                      <a:srgbClr val="A5A5A5">
                        <a:alpha val="63921"/>
                      </a:srgbClr>
                    </a:solidFill>
                  </a:tcPr>
                </a:tc>
                <a:tc hMerge="1"/>
              </a:tr>
              <a:tr h="271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페이지(Top)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  <a:tr h="345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최종 주문정보노출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5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B-5 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와 동일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75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5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45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5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5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5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5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5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5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5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5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5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45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</a:tr>
              <a:tr h="3306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</a:tbl>
          </a:graphicData>
        </a:graphic>
      </p:graphicFrame>
      <p:pic>
        <p:nvPicPr>
          <p:cNvPr id="3508" name="Google Shape;3508;ge7e4a4b922_5_12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00" y="205767"/>
            <a:ext cx="1285600" cy="3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9" name="Google Shape;3509;ge7e4a4b922_5_12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49933" y="1111933"/>
            <a:ext cx="4830733" cy="5084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0" name="Google Shape;3510;ge7e4a4b922_5_1214"/>
          <p:cNvPicPr preferRelativeResize="0"/>
          <p:nvPr/>
        </p:nvPicPr>
        <p:blipFill rotWithShape="1">
          <a:blip r:embed="rId5">
            <a:alphaModFix/>
          </a:blip>
          <a:srcRect b="0" l="-3757" r="56133" t="0"/>
          <a:stretch/>
        </p:blipFill>
        <p:spPr>
          <a:xfrm>
            <a:off x="-290167" y="1207600"/>
            <a:ext cx="4571367" cy="5341301"/>
          </a:xfrm>
          <a:prstGeom prst="rect">
            <a:avLst/>
          </a:prstGeom>
          <a:noFill/>
          <a:ln>
            <a:noFill/>
          </a:ln>
        </p:spPr>
      </p:pic>
      <p:sp>
        <p:nvSpPr>
          <p:cNvPr id="3511" name="Google Shape;3511;ge7e4a4b922_5_1214"/>
          <p:cNvSpPr/>
          <p:nvPr/>
        </p:nvSpPr>
        <p:spPr>
          <a:xfrm>
            <a:off x="4075533" y="920383"/>
            <a:ext cx="474300" cy="287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2" name="Google Shape;3512;ge7e4a4b922_5_1214"/>
          <p:cNvSpPr/>
          <p:nvPr/>
        </p:nvSpPr>
        <p:spPr>
          <a:xfrm>
            <a:off x="4615367" y="4347902"/>
            <a:ext cx="4838832" cy="1044240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3" name="Google Shape;3513;ge7e4a4b922_5_1214"/>
          <p:cNvSpPr/>
          <p:nvPr/>
        </p:nvSpPr>
        <p:spPr>
          <a:xfrm>
            <a:off x="8554134" y="4789300"/>
            <a:ext cx="583578" cy="32750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4" name="Google Shape;3514;ge7e4a4b922_5_1214"/>
          <p:cNvSpPr/>
          <p:nvPr/>
        </p:nvSpPr>
        <p:spPr>
          <a:xfrm>
            <a:off x="4549933" y="953867"/>
            <a:ext cx="4838832" cy="222976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5" name="Google Shape;3515;ge7e4a4b922_5_1214"/>
          <p:cNvSpPr/>
          <p:nvPr/>
        </p:nvSpPr>
        <p:spPr>
          <a:xfrm>
            <a:off x="4232600" y="4060700"/>
            <a:ext cx="474300" cy="287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9" name="Shape 3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20" name="Google Shape;3520;ge7e4a4b922_5_1229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{803C55ED-D223-4AD5-BCB6-C9075C7CA019}</a:tableStyleId>
              </a:tblPr>
              <a:tblGrid>
                <a:gridCol w="1391775"/>
                <a:gridCol w="1295225"/>
                <a:gridCol w="2300875"/>
                <a:gridCol w="1375675"/>
                <a:gridCol w="2067575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이재성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sell.html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2021-08-08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/sell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S-5_2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  <a:tr h="333400">
                <a:tc gridSpan="6" rowSpan="18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rowSpan="18" hMerge="1"/>
                <a:tc rowSpan="18" hMerge="1"/>
                <a:tc rowSpan="18" hMerge="1"/>
                <a:tc rowSpan="18" hMerge="1"/>
                <a:tc rowSpan="18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solidFill>
                      <a:srgbClr val="A5A5A5">
                        <a:alpha val="63921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페이지(Top)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최종 주문정보노출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4-1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입찰 판매시 추가노출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B-5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와 동일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</a:tr>
              <a:tr h="3650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</a:tbl>
          </a:graphicData>
        </a:graphic>
      </p:graphicFrame>
      <p:pic>
        <p:nvPicPr>
          <p:cNvPr id="3521" name="Google Shape;3521;ge7e4a4b922_5_12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00" y="205767"/>
            <a:ext cx="1285600" cy="3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2" name="Google Shape;3522;ge7e4a4b922_5_12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49933" y="1111933"/>
            <a:ext cx="4830733" cy="5084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3" name="Google Shape;3523;ge7e4a4b922_5_1229"/>
          <p:cNvPicPr preferRelativeResize="0"/>
          <p:nvPr/>
        </p:nvPicPr>
        <p:blipFill rotWithShape="1">
          <a:blip r:embed="rId5">
            <a:alphaModFix/>
          </a:blip>
          <a:srcRect b="0" l="-3757" r="56133" t="0"/>
          <a:stretch/>
        </p:blipFill>
        <p:spPr>
          <a:xfrm>
            <a:off x="-290167" y="1207600"/>
            <a:ext cx="4571367" cy="5341301"/>
          </a:xfrm>
          <a:prstGeom prst="rect">
            <a:avLst/>
          </a:prstGeom>
          <a:noFill/>
          <a:ln>
            <a:noFill/>
          </a:ln>
        </p:spPr>
      </p:pic>
      <p:sp>
        <p:nvSpPr>
          <p:cNvPr id="3524" name="Google Shape;3524;ge7e4a4b922_5_1229"/>
          <p:cNvSpPr/>
          <p:nvPr/>
        </p:nvSpPr>
        <p:spPr>
          <a:xfrm>
            <a:off x="4075533" y="920383"/>
            <a:ext cx="474300" cy="287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5" name="Google Shape;3525;ge7e4a4b922_5_1229"/>
          <p:cNvSpPr/>
          <p:nvPr/>
        </p:nvSpPr>
        <p:spPr>
          <a:xfrm>
            <a:off x="2821767" y="2987300"/>
            <a:ext cx="1793700" cy="2721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입찰판매시 입찰기한 추가노출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6" name="Google Shape;3526;ge7e4a4b922_5_1229"/>
          <p:cNvSpPr/>
          <p:nvPr/>
        </p:nvSpPr>
        <p:spPr>
          <a:xfrm>
            <a:off x="4615375" y="4347900"/>
            <a:ext cx="4838832" cy="922980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7" name="Google Shape;3527;ge7e4a4b922_5_1229"/>
          <p:cNvSpPr/>
          <p:nvPr/>
        </p:nvSpPr>
        <p:spPr>
          <a:xfrm>
            <a:off x="8554134" y="4789300"/>
            <a:ext cx="583578" cy="32750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8" name="Google Shape;3528;ge7e4a4b922_5_1229"/>
          <p:cNvSpPr/>
          <p:nvPr/>
        </p:nvSpPr>
        <p:spPr>
          <a:xfrm>
            <a:off x="4549933" y="953867"/>
            <a:ext cx="4838832" cy="222976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9" name="Google Shape;3529;ge7e4a4b922_5_1229"/>
          <p:cNvSpPr/>
          <p:nvPr/>
        </p:nvSpPr>
        <p:spPr>
          <a:xfrm>
            <a:off x="4232600" y="4060700"/>
            <a:ext cx="474300" cy="287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30" name="Google Shape;3530;ge7e4a4b922_5_12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41219" y="2987300"/>
            <a:ext cx="4448166" cy="17955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3531" name="Google Shape;3531;ge7e4a4b922_5_1229"/>
          <p:cNvSpPr/>
          <p:nvPr/>
        </p:nvSpPr>
        <p:spPr>
          <a:xfrm>
            <a:off x="70700" y="2654450"/>
            <a:ext cx="474300" cy="287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4-1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5" name="Shape 3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36" name="Google Shape;3536;ge7e4a4b922_5_1247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{803C55ED-D223-4AD5-BCB6-C9075C7CA019}</a:tableStyleId>
              </a:tblPr>
              <a:tblGrid>
                <a:gridCol w="1391775"/>
                <a:gridCol w="1295225"/>
                <a:gridCol w="2300875"/>
                <a:gridCol w="1375675"/>
                <a:gridCol w="2067575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이재성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sell.html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2021-08-08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/sell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S-7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</a:tr>
              <a:tr h="333400">
                <a:tc gridSpan="6" rowSpan="18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rowSpan="18" hMerge="1"/>
                <a:tc rowSpan="18" hMerge="1"/>
                <a:tc rowSpan="18" hMerge="1"/>
                <a:tc rowSpan="18" hMerge="1"/>
                <a:tc rowSpan="18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solidFill>
                      <a:srgbClr val="A5A5A5">
                        <a:alpha val="63921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페이지(Top)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페널티 결제방법 설정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5-1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카드 추가 API 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5-2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마이페이지 저장된 카드 정보 노출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6-1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약관 체크박스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다음페이지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(S-8)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</a:tr>
              <a:tr h="364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</a:tbl>
          </a:graphicData>
        </a:graphic>
      </p:graphicFrame>
      <p:pic>
        <p:nvPicPr>
          <p:cNvPr id="3537" name="Google Shape;3537;ge7e4a4b922_5_12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00" y="205767"/>
            <a:ext cx="1285600" cy="3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8" name="Google Shape;3538;ge7e4a4b922_5_12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3733" y="877566"/>
            <a:ext cx="4766101" cy="5826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9" name="Google Shape;3539;ge7e4a4b922_5_1247"/>
          <p:cNvPicPr preferRelativeResize="0"/>
          <p:nvPr/>
        </p:nvPicPr>
        <p:blipFill rotWithShape="1">
          <a:blip r:embed="rId5">
            <a:alphaModFix/>
          </a:blip>
          <a:srcRect b="0" l="2793" r="56132" t="0"/>
          <a:stretch/>
        </p:blipFill>
        <p:spPr>
          <a:xfrm>
            <a:off x="338533" y="1207600"/>
            <a:ext cx="3942665" cy="5341301"/>
          </a:xfrm>
          <a:prstGeom prst="rect">
            <a:avLst/>
          </a:prstGeom>
          <a:noFill/>
          <a:ln>
            <a:noFill/>
          </a:ln>
        </p:spPr>
      </p:pic>
      <p:sp>
        <p:nvSpPr>
          <p:cNvPr id="3540" name="Google Shape;3540;ge7e4a4b922_5_1247"/>
          <p:cNvSpPr/>
          <p:nvPr/>
        </p:nvSpPr>
        <p:spPr>
          <a:xfrm>
            <a:off x="4875067" y="2863733"/>
            <a:ext cx="4376833" cy="3305948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1" name="Google Shape;3541;ge7e4a4b922_5_1247"/>
          <p:cNvSpPr/>
          <p:nvPr/>
        </p:nvSpPr>
        <p:spPr>
          <a:xfrm>
            <a:off x="8708899" y="3101300"/>
            <a:ext cx="461999" cy="32750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2" name="Google Shape;3542;ge7e4a4b922_5_1247"/>
          <p:cNvSpPr/>
          <p:nvPr/>
        </p:nvSpPr>
        <p:spPr>
          <a:xfrm>
            <a:off x="4875067" y="877567"/>
            <a:ext cx="4376833" cy="182105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3" name="Google Shape;3543;ge7e4a4b922_5_1247"/>
          <p:cNvSpPr/>
          <p:nvPr/>
        </p:nvSpPr>
        <p:spPr>
          <a:xfrm>
            <a:off x="4340933" y="2863717"/>
            <a:ext cx="474300" cy="287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4" name="Google Shape;3544;ge7e4a4b922_5_1247"/>
          <p:cNvSpPr/>
          <p:nvPr/>
        </p:nvSpPr>
        <p:spPr>
          <a:xfrm>
            <a:off x="4826700" y="6183633"/>
            <a:ext cx="4474096" cy="467174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5" name="Google Shape;3545;ge7e4a4b922_5_1247"/>
          <p:cNvSpPr/>
          <p:nvPr/>
        </p:nvSpPr>
        <p:spPr>
          <a:xfrm>
            <a:off x="4340933" y="877550"/>
            <a:ext cx="474300" cy="287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6" name="Google Shape;3546;ge7e4a4b922_5_1247"/>
          <p:cNvSpPr/>
          <p:nvPr/>
        </p:nvSpPr>
        <p:spPr>
          <a:xfrm>
            <a:off x="7097933" y="3353083"/>
            <a:ext cx="474300" cy="287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6-1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7" name="Google Shape;3547;ge7e4a4b922_5_1247"/>
          <p:cNvSpPr/>
          <p:nvPr/>
        </p:nvSpPr>
        <p:spPr>
          <a:xfrm>
            <a:off x="4400667" y="6096850"/>
            <a:ext cx="474300" cy="287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8" name="Google Shape;3548;ge7e4a4b922_5_1247"/>
          <p:cNvSpPr/>
          <p:nvPr/>
        </p:nvSpPr>
        <p:spPr>
          <a:xfrm>
            <a:off x="8040533" y="1078517"/>
            <a:ext cx="474300" cy="287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5-1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9" name="Google Shape;3549;ge7e4a4b922_5_1247"/>
          <p:cNvSpPr/>
          <p:nvPr/>
        </p:nvSpPr>
        <p:spPr>
          <a:xfrm>
            <a:off x="8685117" y="1624250"/>
            <a:ext cx="364736" cy="32750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0" name="Google Shape;3550;ge7e4a4b922_5_1247"/>
          <p:cNvSpPr/>
          <p:nvPr/>
        </p:nvSpPr>
        <p:spPr>
          <a:xfrm>
            <a:off x="8433375" y="1279700"/>
            <a:ext cx="559262" cy="219242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1" name="Google Shape;3551;ge7e4a4b922_5_1247"/>
          <p:cNvSpPr/>
          <p:nvPr/>
        </p:nvSpPr>
        <p:spPr>
          <a:xfrm>
            <a:off x="8234500" y="1861150"/>
            <a:ext cx="474300" cy="287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5-2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2" name="Google Shape;3552;ge7e4a4b922_5_1247"/>
          <p:cNvSpPr/>
          <p:nvPr/>
        </p:nvSpPr>
        <p:spPr>
          <a:xfrm>
            <a:off x="111467" y="1094100"/>
            <a:ext cx="583500" cy="287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5-2-2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7" name="Google Shape;3557;ge7e4a4b922_5_12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248" y="1178434"/>
            <a:ext cx="3515899" cy="524263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58" name="Google Shape;3558;ge7e4a4b922_5_1271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{803C55ED-D223-4AD5-BCB6-C9075C7CA019}</a:tableStyleId>
              </a:tblPr>
              <a:tblGrid>
                <a:gridCol w="1391775"/>
                <a:gridCol w="1295225"/>
                <a:gridCol w="2300875"/>
                <a:gridCol w="1375675"/>
                <a:gridCol w="2067575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chemeClr val="lt1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이재성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sell.html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2021-08-08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/sell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S-8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/>
                </a:tc>
                <a:tc hMerge="1"/>
              </a:tr>
              <a:tr h="333400">
                <a:tc gridSpan="6" rowSpan="18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rowSpan="18" hMerge="1"/>
                <a:tc rowSpan="18" hMerge="1"/>
                <a:tc rowSpan="18" hMerge="1"/>
                <a:tc rowSpan="18" hMerge="1"/>
                <a:tc rowSpan="18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solidFill>
                      <a:srgbClr val="A5A5A5">
                        <a:alpha val="63921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페이지(Top)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  <a:tr h="2931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판매완료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931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8-1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판매내역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(5-4)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334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8-2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shop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(2-1)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으로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966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334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25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</a:tr>
              <a:tr h="364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  <a:tc hMerge="1"/>
              </a:tr>
            </a:tbl>
          </a:graphicData>
        </a:graphic>
      </p:graphicFrame>
      <p:sp>
        <p:nvSpPr>
          <p:cNvPr id="3559" name="Google Shape;3559;ge7e4a4b922_5_1271"/>
          <p:cNvSpPr/>
          <p:nvPr/>
        </p:nvSpPr>
        <p:spPr>
          <a:xfrm>
            <a:off x="199567" y="928750"/>
            <a:ext cx="474300" cy="287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0" name="Google Shape;3560;ge7e4a4b922_5_12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700" y="205767"/>
            <a:ext cx="1285600" cy="3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1" name="Google Shape;3561;ge7e4a4b922_5_12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83366" y="1215967"/>
            <a:ext cx="5186898" cy="3348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2" name="Google Shape;3562;ge7e4a4b922_5_127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78000" y="4159443"/>
            <a:ext cx="5478734" cy="2599126"/>
          </a:xfrm>
          <a:prstGeom prst="rect">
            <a:avLst/>
          </a:prstGeom>
          <a:noFill/>
          <a:ln>
            <a:noFill/>
          </a:ln>
        </p:spPr>
      </p:pic>
      <p:sp>
        <p:nvSpPr>
          <p:cNvPr id="3563" name="Google Shape;3563;ge7e4a4b922_5_1271"/>
          <p:cNvSpPr/>
          <p:nvPr/>
        </p:nvSpPr>
        <p:spPr>
          <a:xfrm>
            <a:off x="4078000" y="1078535"/>
            <a:ext cx="5568304" cy="3080752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4" name="Google Shape;3564;ge7e4a4b922_5_1271"/>
          <p:cNvSpPr/>
          <p:nvPr/>
        </p:nvSpPr>
        <p:spPr>
          <a:xfrm>
            <a:off x="4078000" y="4159433"/>
            <a:ext cx="5568304" cy="2598961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5" name="Google Shape;3565;ge7e4a4b922_5_1271"/>
          <p:cNvSpPr/>
          <p:nvPr/>
        </p:nvSpPr>
        <p:spPr>
          <a:xfrm>
            <a:off x="3882933" y="5658600"/>
            <a:ext cx="1019700" cy="2721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/search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6" name="Google Shape;3566;ge7e4a4b922_5_1271"/>
          <p:cNvSpPr/>
          <p:nvPr/>
        </p:nvSpPr>
        <p:spPr>
          <a:xfrm>
            <a:off x="846833" y="3565000"/>
            <a:ext cx="1240103" cy="426574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7" name="Google Shape;3567;ge7e4a4b922_5_1271"/>
          <p:cNvSpPr/>
          <p:nvPr/>
        </p:nvSpPr>
        <p:spPr>
          <a:xfrm>
            <a:off x="2078833" y="3586467"/>
            <a:ext cx="1240103" cy="426574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68" name="Google Shape;3568;ge7e4a4b922_5_1271"/>
          <p:cNvCxnSpPr>
            <a:endCxn id="3562" idx="1"/>
          </p:cNvCxnSpPr>
          <p:nvPr/>
        </p:nvCxnSpPr>
        <p:spPr>
          <a:xfrm flipH="1" rot="-5400000">
            <a:off x="2872300" y="4253306"/>
            <a:ext cx="1617900" cy="793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3569" name="Google Shape;3569;ge7e4a4b922_5_1271"/>
          <p:cNvCxnSpPr/>
          <p:nvPr/>
        </p:nvCxnSpPr>
        <p:spPr>
          <a:xfrm flipH="1" rot="10800000">
            <a:off x="1508533" y="2097033"/>
            <a:ext cx="2567700" cy="1487100"/>
          </a:xfrm>
          <a:prstGeom prst="bentConnector3">
            <a:avLst>
              <a:gd fmla="val 175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3570" name="Google Shape;3570;ge7e4a4b922_5_1271"/>
          <p:cNvSpPr/>
          <p:nvPr/>
        </p:nvSpPr>
        <p:spPr>
          <a:xfrm>
            <a:off x="3882933" y="3369400"/>
            <a:ext cx="1019700" cy="2721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/my/buying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1" name="Google Shape;3571;ge7e4a4b922_5_1271"/>
          <p:cNvSpPr/>
          <p:nvPr/>
        </p:nvSpPr>
        <p:spPr>
          <a:xfrm>
            <a:off x="420717" y="1133599"/>
            <a:ext cx="3306940" cy="5167066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2" name="Google Shape;3572;ge7e4a4b922_5_1271"/>
          <p:cNvSpPr/>
          <p:nvPr/>
        </p:nvSpPr>
        <p:spPr>
          <a:xfrm>
            <a:off x="563233" y="3285383"/>
            <a:ext cx="474300" cy="287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8-1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3" name="Google Shape;3573;ge7e4a4b922_5_1271"/>
          <p:cNvSpPr/>
          <p:nvPr/>
        </p:nvSpPr>
        <p:spPr>
          <a:xfrm>
            <a:off x="2078833" y="3285383"/>
            <a:ext cx="474300" cy="287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8-2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9" name="Google Shape;519;ge78007d45b_6_562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소윤정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Index.html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2021-07-26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/mainpage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1-8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8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8" hMerge="1"/>
                <a:tc rowSpan="18" hMerge="1"/>
                <a:tc rowSpan="18" hMerge="1"/>
                <a:tc rowSpan="18" hMerge="1"/>
                <a:tc rowSpan="18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페이지(Middle)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Fixed Header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해당 products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(P-1p)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로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2-1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비회원 : Login페이지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(4-1p)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  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회원 :사이즈 별 관심 상품 추가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상품 더보기 기능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6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pic>
        <p:nvPicPr>
          <p:cNvPr id="520" name="Google Shape;520;ge78007d45b_6_5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ge78007d45b_6_5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3452" y="1583181"/>
            <a:ext cx="9161248" cy="414886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ge78007d45b_6_562"/>
          <p:cNvSpPr/>
          <p:nvPr/>
        </p:nvSpPr>
        <p:spPr>
          <a:xfrm>
            <a:off x="77400" y="1489376"/>
            <a:ext cx="9580401" cy="653394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ge78007d45b_6_562"/>
          <p:cNvSpPr/>
          <p:nvPr/>
        </p:nvSpPr>
        <p:spPr>
          <a:xfrm>
            <a:off x="114941" y="1195950"/>
            <a:ext cx="272700" cy="305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ge78007d45b_6_562"/>
          <p:cNvSpPr/>
          <p:nvPr/>
        </p:nvSpPr>
        <p:spPr>
          <a:xfrm>
            <a:off x="1698441" y="2266203"/>
            <a:ext cx="6127566" cy="278355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ge78007d45b_6_562"/>
          <p:cNvSpPr/>
          <p:nvPr/>
        </p:nvSpPr>
        <p:spPr>
          <a:xfrm>
            <a:off x="3053449" y="4304700"/>
            <a:ext cx="170210" cy="18405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ge78007d45b_6_562"/>
          <p:cNvSpPr/>
          <p:nvPr/>
        </p:nvSpPr>
        <p:spPr>
          <a:xfrm>
            <a:off x="2660471" y="4288953"/>
            <a:ext cx="308400" cy="221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ge78007d45b_6_562"/>
          <p:cNvSpPr/>
          <p:nvPr/>
        </p:nvSpPr>
        <p:spPr>
          <a:xfrm>
            <a:off x="4556171" y="4304700"/>
            <a:ext cx="170210" cy="18405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ge78007d45b_6_562"/>
          <p:cNvSpPr/>
          <p:nvPr/>
        </p:nvSpPr>
        <p:spPr>
          <a:xfrm>
            <a:off x="4163194" y="4288953"/>
            <a:ext cx="308400" cy="221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ge78007d45b_6_562"/>
          <p:cNvSpPr/>
          <p:nvPr/>
        </p:nvSpPr>
        <p:spPr>
          <a:xfrm>
            <a:off x="1355610" y="2236417"/>
            <a:ext cx="272700" cy="305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ge78007d45b_6_562"/>
          <p:cNvSpPr/>
          <p:nvPr/>
        </p:nvSpPr>
        <p:spPr>
          <a:xfrm>
            <a:off x="4497872" y="5143799"/>
            <a:ext cx="583578" cy="29340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ge78007d45b_6_562"/>
          <p:cNvSpPr/>
          <p:nvPr/>
        </p:nvSpPr>
        <p:spPr>
          <a:xfrm>
            <a:off x="4094508" y="5158692"/>
            <a:ext cx="311400" cy="263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2" name="Google Shape;532;ge78007d45b_6_562"/>
          <p:cNvGrpSpPr/>
          <p:nvPr/>
        </p:nvGrpSpPr>
        <p:grpSpPr>
          <a:xfrm>
            <a:off x="4677922" y="1308985"/>
            <a:ext cx="4860436" cy="4674192"/>
            <a:chOff x="4705697" y="1080374"/>
            <a:chExt cx="4889775" cy="4674192"/>
          </a:xfrm>
        </p:grpSpPr>
        <p:grpSp>
          <p:nvGrpSpPr>
            <p:cNvPr id="533" name="Google Shape;533;ge78007d45b_6_562"/>
            <p:cNvGrpSpPr/>
            <p:nvPr/>
          </p:nvGrpSpPr>
          <p:grpSpPr>
            <a:xfrm>
              <a:off x="4705697" y="1080374"/>
              <a:ext cx="4889775" cy="4674192"/>
              <a:chOff x="4705697" y="1080374"/>
              <a:chExt cx="4889775" cy="4674192"/>
            </a:xfrm>
          </p:grpSpPr>
          <p:pic>
            <p:nvPicPr>
              <p:cNvPr id="534" name="Google Shape;534;ge78007d45b_6_56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786350" y="1080374"/>
                <a:ext cx="4809122" cy="3964773"/>
              </a:xfrm>
              <a:prstGeom prst="rect">
                <a:avLst/>
              </a:prstGeom>
              <a:noFill/>
              <a:ln cap="flat" cmpd="sng" w="19050">
                <a:solidFill>
                  <a:srgbClr val="FF0000"/>
                </a:solidFill>
                <a:prstDash val="dash"/>
                <a:round/>
                <a:headEnd len="sm" w="sm" type="none"/>
                <a:tailEnd len="sm" w="sm" type="none"/>
              </a:ln>
            </p:spPr>
          </p:pic>
          <p:sp>
            <p:nvSpPr>
              <p:cNvPr id="535" name="Google Shape;535;ge78007d45b_6_562"/>
              <p:cNvSpPr/>
              <p:nvPr/>
            </p:nvSpPr>
            <p:spPr>
              <a:xfrm rot="10451178">
                <a:off x="4753357" y="4567269"/>
                <a:ext cx="2455228" cy="1065687"/>
              </a:xfrm>
              <a:prstGeom prst="arc">
                <a:avLst>
                  <a:gd fmla="val 11089352" name="adj1"/>
                  <a:gd fmla="val 0" name="adj2"/>
                </a:avLst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med" w="med" type="stealth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36" name="Google Shape;536;ge78007d45b_6_562"/>
            <p:cNvSpPr/>
            <p:nvPr/>
          </p:nvSpPr>
          <p:spPr>
            <a:xfrm>
              <a:off x="7783390" y="5100206"/>
              <a:ext cx="1372800" cy="526800"/>
            </a:xfrm>
            <a:prstGeom prst="roundRect">
              <a:avLst>
                <a:gd fmla="val 16667" name="adj"/>
              </a:avLst>
            </a:prstGeom>
            <a:solidFill>
              <a:srgbClr val="F2DADA"/>
            </a:solidFill>
            <a:ln cap="flat" cmpd="sng" w="19050">
              <a:solidFill>
                <a:srgbClr val="D995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클릭 시 상품 4개씩 </a:t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더보기 기능 추가</a:t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1" name="Google Shape;541;ge78007d45b_6_600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소윤정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Index.html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2021-07-26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/mainpage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1-9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8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8" hMerge="1"/>
                <a:tc rowSpan="18" hMerge="1"/>
                <a:tc rowSpan="18" hMerge="1"/>
                <a:tc rowSpan="18" hMerge="1"/>
                <a:tc rowSpan="18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페이지(Middle)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Fixed Header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해당 products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(P-1p)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해당 products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(P-1p)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3-1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비회원 : Login페이지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(4-1p)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  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회원 : 사이즈별 관심 상품 추가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최상단 으로 이동(fixed)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6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pic>
        <p:nvPicPr>
          <p:cNvPr id="542" name="Google Shape;542;ge78007d45b_6_6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ge78007d45b_6_6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575" y="872725"/>
            <a:ext cx="9608048" cy="5707908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ge78007d45b_6_600"/>
          <p:cNvSpPr/>
          <p:nvPr/>
        </p:nvSpPr>
        <p:spPr>
          <a:xfrm>
            <a:off x="77346" y="891141"/>
            <a:ext cx="9556085" cy="52509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ge78007d45b_6_600"/>
          <p:cNvSpPr/>
          <p:nvPr/>
        </p:nvSpPr>
        <p:spPr>
          <a:xfrm>
            <a:off x="77346" y="1450686"/>
            <a:ext cx="9580401" cy="2275783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ge78007d45b_6_600"/>
          <p:cNvSpPr/>
          <p:nvPr/>
        </p:nvSpPr>
        <p:spPr>
          <a:xfrm>
            <a:off x="1827392" y="4249368"/>
            <a:ext cx="6127566" cy="2400832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ge78007d45b_6_600"/>
          <p:cNvSpPr/>
          <p:nvPr/>
        </p:nvSpPr>
        <p:spPr>
          <a:xfrm>
            <a:off x="1464775" y="4249368"/>
            <a:ext cx="272400" cy="305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ge78007d45b_6_600"/>
          <p:cNvSpPr/>
          <p:nvPr/>
        </p:nvSpPr>
        <p:spPr>
          <a:xfrm>
            <a:off x="136027" y="1553874"/>
            <a:ext cx="272400" cy="305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ge78007d45b_6_600"/>
          <p:cNvSpPr/>
          <p:nvPr/>
        </p:nvSpPr>
        <p:spPr>
          <a:xfrm>
            <a:off x="114855" y="891140"/>
            <a:ext cx="225300" cy="252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ge78007d45b_6_600"/>
          <p:cNvSpPr/>
          <p:nvPr/>
        </p:nvSpPr>
        <p:spPr>
          <a:xfrm>
            <a:off x="9292479" y="6149318"/>
            <a:ext cx="316105" cy="338336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ge78007d45b_6_600"/>
          <p:cNvSpPr/>
          <p:nvPr/>
        </p:nvSpPr>
        <p:spPr>
          <a:xfrm>
            <a:off x="8956201" y="6165456"/>
            <a:ext cx="272400" cy="305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ge78007d45b_6_600"/>
          <p:cNvSpPr/>
          <p:nvPr/>
        </p:nvSpPr>
        <p:spPr>
          <a:xfrm>
            <a:off x="3181836" y="5931452"/>
            <a:ext cx="170210" cy="18405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ge78007d45b_6_600"/>
          <p:cNvSpPr/>
          <p:nvPr/>
        </p:nvSpPr>
        <p:spPr>
          <a:xfrm>
            <a:off x="4674301" y="5932386"/>
            <a:ext cx="170210" cy="18405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ge78007d45b_6_600"/>
          <p:cNvSpPr/>
          <p:nvPr/>
        </p:nvSpPr>
        <p:spPr>
          <a:xfrm>
            <a:off x="6166766" y="5931452"/>
            <a:ext cx="170210" cy="18405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ge78007d45b_6_600"/>
          <p:cNvSpPr/>
          <p:nvPr/>
        </p:nvSpPr>
        <p:spPr>
          <a:xfrm>
            <a:off x="7667854" y="5930528"/>
            <a:ext cx="170210" cy="18405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ge78007d45b_6_600"/>
          <p:cNvSpPr/>
          <p:nvPr/>
        </p:nvSpPr>
        <p:spPr>
          <a:xfrm>
            <a:off x="2789192" y="5915705"/>
            <a:ext cx="308100" cy="221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ge78007d45b_6_600"/>
          <p:cNvSpPr/>
          <p:nvPr/>
        </p:nvSpPr>
        <p:spPr>
          <a:xfrm>
            <a:off x="4319127" y="5915705"/>
            <a:ext cx="308100" cy="221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ge78007d45b_6_600"/>
          <p:cNvSpPr/>
          <p:nvPr/>
        </p:nvSpPr>
        <p:spPr>
          <a:xfrm>
            <a:off x="5800870" y="5908198"/>
            <a:ext cx="308100" cy="221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ge78007d45b_6_600"/>
          <p:cNvSpPr/>
          <p:nvPr/>
        </p:nvSpPr>
        <p:spPr>
          <a:xfrm>
            <a:off x="7273990" y="5915704"/>
            <a:ext cx="308100" cy="221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4" name="Google Shape;564;ge78007d45b_6_638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소윤정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Index.html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2021-07-26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/mainpage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1-10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8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8" hMerge="1"/>
                <a:tc rowSpan="18" hMerge="1"/>
                <a:tc rowSpan="18" hMerge="1"/>
                <a:tc rowSpan="18" hMerge="1"/>
                <a:tc rowSpan="18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페이지(Middle)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Fixed Header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해당 products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(P-1p)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2-1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비회원 : Login페이지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(4-1p)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  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회원 : 사이즈별 관심 상품 추가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상품 더보기 기능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최상단 으로 이동(fixed)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6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pic>
        <p:nvPicPr>
          <p:cNvPr id="565" name="Google Shape;565;ge78007d45b_6_6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ge78007d45b_6_6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13" y="1170759"/>
            <a:ext cx="9471694" cy="5141807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ge78007d45b_6_638"/>
          <p:cNvSpPr/>
          <p:nvPr/>
        </p:nvSpPr>
        <p:spPr>
          <a:xfrm>
            <a:off x="77400" y="1184575"/>
            <a:ext cx="9580401" cy="51589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ge78007d45b_6_638"/>
          <p:cNvSpPr/>
          <p:nvPr/>
        </p:nvSpPr>
        <p:spPr>
          <a:xfrm>
            <a:off x="114993" y="891150"/>
            <a:ext cx="273000" cy="305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ge78007d45b_6_638"/>
          <p:cNvSpPr/>
          <p:nvPr/>
        </p:nvSpPr>
        <p:spPr>
          <a:xfrm>
            <a:off x="1686920" y="3352806"/>
            <a:ext cx="6297776" cy="2276866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ge78007d45b_6_638"/>
          <p:cNvSpPr/>
          <p:nvPr/>
        </p:nvSpPr>
        <p:spPr>
          <a:xfrm>
            <a:off x="1355881" y="3239199"/>
            <a:ext cx="279000" cy="295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ge78007d45b_6_638"/>
          <p:cNvSpPr/>
          <p:nvPr/>
        </p:nvSpPr>
        <p:spPr>
          <a:xfrm>
            <a:off x="3052044" y="4952118"/>
            <a:ext cx="170210" cy="178100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ge78007d45b_6_638"/>
          <p:cNvSpPr/>
          <p:nvPr/>
        </p:nvSpPr>
        <p:spPr>
          <a:xfrm>
            <a:off x="2683851" y="4933908"/>
            <a:ext cx="315300" cy="214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ge78007d45b_6_638"/>
          <p:cNvSpPr/>
          <p:nvPr/>
        </p:nvSpPr>
        <p:spPr>
          <a:xfrm>
            <a:off x="4240407" y="4932269"/>
            <a:ext cx="315300" cy="214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ge78007d45b_6_638"/>
          <p:cNvSpPr/>
          <p:nvPr/>
        </p:nvSpPr>
        <p:spPr>
          <a:xfrm>
            <a:off x="4121350" y="5758324"/>
            <a:ext cx="311700" cy="263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ge78007d45b_6_638"/>
          <p:cNvSpPr/>
          <p:nvPr/>
        </p:nvSpPr>
        <p:spPr>
          <a:xfrm>
            <a:off x="9191543" y="5899218"/>
            <a:ext cx="291789" cy="29340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ge78007d45b_6_638"/>
          <p:cNvSpPr/>
          <p:nvPr/>
        </p:nvSpPr>
        <p:spPr>
          <a:xfrm>
            <a:off x="9173931" y="6267051"/>
            <a:ext cx="311700" cy="263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7" name="Google Shape;577;ge78007d45b_6_6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11529" y="1971959"/>
            <a:ext cx="4549314" cy="4295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2" name="Google Shape;582;ge78007d45b_6_671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소윤정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Index.html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2021-07-26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/mainpage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1-11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8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8" hMerge="1"/>
                <a:tc rowSpan="18" hMerge="1"/>
                <a:tc rowSpan="18" hMerge="1"/>
                <a:tc rowSpan="18" hMerge="1"/>
                <a:tc rowSpan="18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페이지(Middle)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Fixed Header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해당  products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(P-1p)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해당 products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(P-1p)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3-1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비회원 : Login페이지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(4-1p)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  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회원 : 사이즈별 관심 상품 추가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상품 더보기 기능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최상단 으로 이동(fixed)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6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pic>
        <p:nvPicPr>
          <p:cNvPr id="583" name="Google Shape;583;ge78007d45b_6_6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ge78007d45b_6_6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25" y="1123545"/>
            <a:ext cx="9595399" cy="5028152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ge78007d45b_6_671"/>
          <p:cNvSpPr/>
          <p:nvPr/>
        </p:nvSpPr>
        <p:spPr>
          <a:xfrm>
            <a:off x="80225" y="1106721"/>
            <a:ext cx="9580401" cy="450934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ge78007d45b_6_671"/>
          <p:cNvSpPr/>
          <p:nvPr/>
        </p:nvSpPr>
        <p:spPr>
          <a:xfrm>
            <a:off x="117784" y="918225"/>
            <a:ext cx="272700" cy="2673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ge78007d45b_6_671"/>
          <p:cNvSpPr/>
          <p:nvPr/>
        </p:nvSpPr>
        <p:spPr>
          <a:xfrm>
            <a:off x="80225" y="1595272"/>
            <a:ext cx="9556085" cy="1881148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ge78007d45b_6_671"/>
          <p:cNvSpPr/>
          <p:nvPr/>
        </p:nvSpPr>
        <p:spPr>
          <a:xfrm>
            <a:off x="146552" y="1629841"/>
            <a:ext cx="272700" cy="305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ge78007d45b_6_671"/>
          <p:cNvSpPr/>
          <p:nvPr/>
        </p:nvSpPr>
        <p:spPr>
          <a:xfrm>
            <a:off x="2153678" y="3872953"/>
            <a:ext cx="5471041" cy="1878982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ge78007d45b_6_671"/>
          <p:cNvSpPr/>
          <p:nvPr/>
        </p:nvSpPr>
        <p:spPr>
          <a:xfrm>
            <a:off x="1732537" y="3872953"/>
            <a:ext cx="272700" cy="305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ge78007d45b_6_671"/>
          <p:cNvSpPr/>
          <p:nvPr/>
        </p:nvSpPr>
        <p:spPr>
          <a:xfrm>
            <a:off x="9329692" y="5760795"/>
            <a:ext cx="316105" cy="338336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ge78007d45b_6_671"/>
          <p:cNvSpPr/>
          <p:nvPr/>
        </p:nvSpPr>
        <p:spPr>
          <a:xfrm>
            <a:off x="8992969" y="5776933"/>
            <a:ext cx="272700" cy="305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ge78007d45b_6_671"/>
          <p:cNvSpPr/>
          <p:nvPr/>
        </p:nvSpPr>
        <p:spPr>
          <a:xfrm>
            <a:off x="3357329" y="5196091"/>
            <a:ext cx="170210" cy="18405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ge78007d45b_6_671"/>
          <p:cNvSpPr/>
          <p:nvPr/>
        </p:nvSpPr>
        <p:spPr>
          <a:xfrm>
            <a:off x="4680514" y="5197025"/>
            <a:ext cx="170210" cy="18405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ge78007d45b_6_671"/>
          <p:cNvSpPr/>
          <p:nvPr/>
        </p:nvSpPr>
        <p:spPr>
          <a:xfrm>
            <a:off x="2964168" y="5180344"/>
            <a:ext cx="308400" cy="221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ge78007d45b_6_671"/>
          <p:cNvSpPr/>
          <p:nvPr/>
        </p:nvSpPr>
        <p:spPr>
          <a:xfrm>
            <a:off x="4324787" y="5180344"/>
            <a:ext cx="308400" cy="221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ge78007d45b_6_671"/>
          <p:cNvSpPr/>
          <p:nvPr/>
        </p:nvSpPr>
        <p:spPr>
          <a:xfrm>
            <a:off x="4646413" y="5855020"/>
            <a:ext cx="461999" cy="263631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ge78007d45b_6_671"/>
          <p:cNvSpPr/>
          <p:nvPr/>
        </p:nvSpPr>
        <p:spPr>
          <a:xfrm>
            <a:off x="4242859" y="5869913"/>
            <a:ext cx="311400" cy="263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9" name="Google Shape;599;ge78007d45b_6_6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31468" y="2656482"/>
            <a:ext cx="4010720" cy="301701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</p:pic>
      <p:sp>
        <p:nvSpPr>
          <p:cNvPr id="600" name="Google Shape;600;ge78007d45b_6_671"/>
          <p:cNvSpPr/>
          <p:nvPr/>
        </p:nvSpPr>
        <p:spPr>
          <a:xfrm>
            <a:off x="7018501" y="5787751"/>
            <a:ext cx="1365300" cy="590100"/>
          </a:xfrm>
          <a:prstGeom prst="roundRect">
            <a:avLst>
              <a:gd fmla="val 16667" name="adj"/>
            </a:avLst>
          </a:prstGeom>
          <a:solidFill>
            <a:srgbClr val="F2DADA"/>
          </a:solidFill>
          <a:ln cap="flat" cmpd="sng" w="19050">
            <a:solidFill>
              <a:srgbClr val="D995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클릭 시 상품 4개씩 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더보기 기능 추가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1" name="Google Shape;601;ge78007d45b_6_671"/>
          <p:cNvCxnSpPr/>
          <p:nvPr/>
        </p:nvCxnSpPr>
        <p:spPr>
          <a:xfrm flipH="1" rot="10800000">
            <a:off x="4854211" y="5678866"/>
            <a:ext cx="1982700" cy="434400"/>
          </a:xfrm>
          <a:prstGeom prst="bentConnector5">
            <a:avLst>
              <a:gd fmla="val 0" name="adj1"/>
              <a:gd fmla="val 0" name="adj2"/>
              <a:gd fmla="val 0" name="adj3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6" name="Google Shape;606;ge78007d45b_6_688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소윤정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Index.html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2021-07-26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/mainpage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1-12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8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8" hMerge="1"/>
                <a:tc rowSpan="18" hMerge="1"/>
                <a:tc rowSpan="18" hMerge="1"/>
                <a:tc rowSpan="18" hMerge="1"/>
                <a:tc rowSpan="18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페이지(Middle)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Fixed Header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해당 products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(P-1p)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해당 products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(P-1p)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3-1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비회원 : Login페이지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(4-1p)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 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회원 : 사이즈별 관심 상품 추가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상품 더보기 기능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최상단 으로 이동(fixed)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6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pic>
        <p:nvPicPr>
          <p:cNvPr id="607" name="Google Shape;607;ge78007d45b_6_6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ge78007d45b_6_6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25" y="1155872"/>
            <a:ext cx="9595400" cy="496349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ge78007d45b_6_688"/>
          <p:cNvSpPr/>
          <p:nvPr/>
        </p:nvSpPr>
        <p:spPr>
          <a:xfrm>
            <a:off x="80225" y="1123252"/>
            <a:ext cx="9580401" cy="45147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ge78007d45b_6_688"/>
          <p:cNvSpPr/>
          <p:nvPr/>
        </p:nvSpPr>
        <p:spPr>
          <a:xfrm>
            <a:off x="117784" y="918225"/>
            <a:ext cx="272700" cy="2673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ge78007d45b_6_688"/>
          <p:cNvSpPr/>
          <p:nvPr/>
        </p:nvSpPr>
        <p:spPr>
          <a:xfrm>
            <a:off x="80225" y="1595272"/>
            <a:ext cx="9556085" cy="181293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ge78007d45b_6_688"/>
          <p:cNvSpPr/>
          <p:nvPr/>
        </p:nvSpPr>
        <p:spPr>
          <a:xfrm>
            <a:off x="146552" y="1629840"/>
            <a:ext cx="272700" cy="305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ge78007d45b_6_688"/>
          <p:cNvSpPr/>
          <p:nvPr/>
        </p:nvSpPr>
        <p:spPr>
          <a:xfrm>
            <a:off x="2153678" y="3872950"/>
            <a:ext cx="5471041" cy="1878982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ge78007d45b_6_688"/>
          <p:cNvSpPr/>
          <p:nvPr/>
        </p:nvSpPr>
        <p:spPr>
          <a:xfrm>
            <a:off x="1732538" y="3872950"/>
            <a:ext cx="272700" cy="305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ge78007d45b_6_688"/>
          <p:cNvSpPr/>
          <p:nvPr/>
        </p:nvSpPr>
        <p:spPr>
          <a:xfrm>
            <a:off x="9329695" y="5760791"/>
            <a:ext cx="316105" cy="338336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ge78007d45b_6_688"/>
          <p:cNvSpPr/>
          <p:nvPr/>
        </p:nvSpPr>
        <p:spPr>
          <a:xfrm>
            <a:off x="8992972" y="5776928"/>
            <a:ext cx="272700" cy="305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ge78007d45b_6_688"/>
          <p:cNvSpPr/>
          <p:nvPr/>
        </p:nvSpPr>
        <p:spPr>
          <a:xfrm>
            <a:off x="3357331" y="5123159"/>
            <a:ext cx="170210" cy="18405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ge78007d45b_6_688"/>
          <p:cNvSpPr/>
          <p:nvPr/>
        </p:nvSpPr>
        <p:spPr>
          <a:xfrm>
            <a:off x="4680516" y="5124091"/>
            <a:ext cx="170210" cy="18405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ge78007d45b_6_688"/>
          <p:cNvSpPr/>
          <p:nvPr/>
        </p:nvSpPr>
        <p:spPr>
          <a:xfrm>
            <a:off x="2964169" y="5107412"/>
            <a:ext cx="308400" cy="221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ge78007d45b_6_688"/>
          <p:cNvSpPr/>
          <p:nvPr/>
        </p:nvSpPr>
        <p:spPr>
          <a:xfrm>
            <a:off x="4324789" y="5107410"/>
            <a:ext cx="308400" cy="221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ge78007d45b_6_688"/>
          <p:cNvSpPr/>
          <p:nvPr/>
        </p:nvSpPr>
        <p:spPr>
          <a:xfrm>
            <a:off x="4646414" y="5787747"/>
            <a:ext cx="461999" cy="29502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ge78007d45b_6_688"/>
          <p:cNvSpPr/>
          <p:nvPr/>
        </p:nvSpPr>
        <p:spPr>
          <a:xfrm>
            <a:off x="4242860" y="5869908"/>
            <a:ext cx="311400" cy="263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3" name="Google Shape;623;ge78007d45b_6_688"/>
          <p:cNvGrpSpPr/>
          <p:nvPr/>
        </p:nvGrpSpPr>
        <p:grpSpPr>
          <a:xfrm>
            <a:off x="4867085" y="2630343"/>
            <a:ext cx="3813131" cy="3721372"/>
            <a:chOff x="4880578" y="2732676"/>
            <a:chExt cx="3834219" cy="3721372"/>
          </a:xfrm>
        </p:grpSpPr>
        <p:pic>
          <p:nvPicPr>
            <p:cNvPr id="624" name="Google Shape;624;ge78007d45b_6_68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033489" y="2732676"/>
              <a:ext cx="3681308" cy="3017013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</p:pic>
        <p:sp>
          <p:nvSpPr>
            <p:cNvPr id="625" name="Google Shape;625;ge78007d45b_6_688"/>
            <p:cNvSpPr/>
            <p:nvPr/>
          </p:nvSpPr>
          <p:spPr>
            <a:xfrm>
              <a:off x="7056820" y="5863948"/>
              <a:ext cx="1372800" cy="590100"/>
            </a:xfrm>
            <a:prstGeom prst="roundRect">
              <a:avLst>
                <a:gd fmla="val 16667" name="adj"/>
              </a:avLst>
            </a:prstGeom>
            <a:solidFill>
              <a:srgbClr val="F2DADA"/>
            </a:solidFill>
            <a:ln cap="flat" cmpd="sng" w="19050">
              <a:solidFill>
                <a:srgbClr val="D995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클릭 시 상품 4개씩 </a:t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더보기 기능 추가</a:t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26" name="Google Shape;626;ge78007d45b_6_688"/>
            <p:cNvCxnSpPr/>
            <p:nvPr/>
          </p:nvCxnSpPr>
          <p:spPr>
            <a:xfrm flipH="1" rot="10800000">
              <a:off x="4880578" y="5755064"/>
              <a:ext cx="1993500" cy="434400"/>
            </a:xfrm>
            <a:prstGeom prst="bentConnector3">
              <a:avLst>
                <a:gd fmla="val 50957" name="adj1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1" name="Google Shape;631;ge78007d45b_6_693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소윤정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Index.html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2021-07-26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/mainpage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1-13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8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8" hMerge="1"/>
                <a:tc rowSpan="18" hMerge="1"/>
                <a:tc rowSpan="18" hMerge="1"/>
                <a:tc rowSpan="18" hMerge="1"/>
                <a:tc rowSpan="18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페이지(Middle)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Fixed Header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해당 products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(P-1p)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해당  products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(P-1p)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3-1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비회원 : Login페이지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(4-1p)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  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회원 : 사이즈별 관심 상품 추가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상품 더보기 기능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최상단 으로 이동(fixed)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6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pic>
        <p:nvPicPr>
          <p:cNvPr id="632" name="Google Shape;632;ge78007d45b_6_6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ge78007d45b_6_6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176" y="872717"/>
            <a:ext cx="9572151" cy="5711237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ge78007d45b_6_693"/>
          <p:cNvSpPr/>
          <p:nvPr/>
        </p:nvSpPr>
        <p:spPr>
          <a:xfrm>
            <a:off x="80225" y="857325"/>
            <a:ext cx="9580401" cy="534841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ge78007d45b_6_693"/>
          <p:cNvSpPr/>
          <p:nvPr/>
        </p:nvSpPr>
        <p:spPr>
          <a:xfrm>
            <a:off x="117771" y="882209"/>
            <a:ext cx="240600" cy="236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ge78007d45b_6_693"/>
          <p:cNvSpPr/>
          <p:nvPr/>
        </p:nvSpPr>
        <p:spPr>
          <a:xfrm>
            <a:off x="80225" y="1430532"/>
            <a:ext cx="9556085" cy="2064661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ge78007d45b_6_693"/>
          <p:cNvSpPr/>
          <p:nvPr/>
        </p:nvSpPr>
        <p:spPr>
          <a:xfrm>
            <a:off x="117771" y="1490076"/>
            <a:ext cx="272700" cy="305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ge78007d45b_6_693"/>
          <p:cNvSpPr/>
          <p:nvPr/>
        </p:nvSpPr>
        <p:spPr>
          <a:xfrm>
            <a:off x="2152955" y="3872943"/>
            <a:ext cx="5471041" cy="21761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ge78007d45b_6_693"/>
          <p:cNvSpPr/>
          <p:nvPr/>
        </p:nvSpPr>
        <p:spPr>
          <a:xfrm>
            <a:off x="1731961" y="3872943"/>
            <a:ext cx="272700" cy="305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ge78007d45b_6_693"/>
          <p:cNvSpPr/>
          <p:nvPr/>
        </p:nvSpPr>
        <p:spPr>
          <a:xfrm>
            <a:off x="9335806" y="6233935"/>
            <a:ext cx="267473" cy="288533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ge78007d45b_6_693"/>
          <p:cNvSpPr/>
          <p:nvPr/>
        </p:nvSpPr>
        <p:spPr>
          <a:xfrm>
            <a:off x="9043229" y="6233934"/>
            <a:ext cx="228900" cy="2934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ge78007d45b_6_693"/>
          <p:cNvSpPr/>
          <p:nvPr/>
        </p:nvSpPr>
        <p:spPr>
          <a:xfrm>
            <a:off x="3337048" y="5439903"/>
            <a:ext cx="170210" cy="18405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ge78007d45b_6_693"/>
          <p:cNvSpPr/>
          <p:nvPr/>
        </p:nvSpPr>
        <p:spPr>
          <a:xfrm>
            <a:off x="4659772" y="5440837"/>
            <a:ext cx="170210" cy="18405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ge78007d45b_6_693"/>
          <p:cNvSpPr/>
          <p:nvPr/>
        </p:nvSpPr>
        <p:spPr>
          <a:xfrm>
            <a:off x="2944024" y="5424156"/>
            <a:ext cx="308400" cy="221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ge78007d45b_6_693"/>
          <p:cNvSpPr/>
          <p:nvPr/>
        </p:nvSpPr>
        <p:spPr>
          <a:xfrm>
            <a:off x="4304169" y="5424156"/>
            <a:ext cx="308400" cy="221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ge78007d45b_6_693"/>
          <p:cNvSpPr/>
          <p:nvPr/>
        </p:nvSpPr>
        <p:spPr>
          <a:xfrm>
            <a:off x="4644820" y="6227269"/>
            <a:ext cx="461999" cy="212204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ge78007d45b_6_693"/>
          <p:cNvSpPr/>
          <p:nvPr/>
        </p:nvSpPr>
        <p:spPr>
          <a:xfrm>
            <a:off x="4323308" y="6221498"/>
            <a:ext cx="257700" cy="218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8" name="Google Shape;648;ge78007d45b_6_6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72737" y="2983695"/>
            <a:ext cx="4126739" cy="3761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6" name="Google Shape;126;ge78007d45b_18_0"/>
          <p:cNvGraphicFramePr/>
          <p:nvPr/>
        </p:nvGraphicFramePr>
        <p:xfrm>
          <a:off x="64167" y="6194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{803C55ED-D223-4AD5-BCB6-C9075C7CA019}</a:tableStyleId>
              </a:tblPr>
              <a:tblGrid>
                <a:gridCol w="1496000"/>
                <a:gridCol w="1167300"/>
                <a:gridCol w="1824675"/>
                <a:gridCol w="1496000"/>
                <a:gridCol w="1803750"/>
                <a:gridCol w="1108550"/>
                <a:gridCol w="1575675"/>
                <a:gridCol w="1575675"/>
              </a:tblGrid>
              <a:tr h="278800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788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정영범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다이어그램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2021-07-26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788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main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0-1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sp>
        <p:nvSpPr>
          <p:cNvPr id="127" name="Google Shape;127;ge78007d45b_18_0"/>
          <p:cNvSpPr/>
          <p:nvPr/>
        </p:nvSpPr>
        <p:spPr>
          <a:xfrm>
            <a:off x="914048" y="1393395"/>
            <a:ext cx="1122600" cy="377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메인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e78007d45b_18_0"/>
          <p:cNvSpPr/>
          <p:nvPr/>
        </p:nvSpPr>
        <p:spPr>
          <a:xfrm>
            <a:off x="2025054" y="3568371"/>
            <a:ext cx="1156800" cy="213600"/>
          </a:xfrm>
          <a:prstGeom prst="roundRect">
            <a:avLst>
              <a:gd fmla="val 16667" name="adj"/>
            </a:avLst>
          </a:prstGeom>
          <a:solidFill>
            <a:srgbClr val="D0CECE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로그인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ge78007d45b_18_0"/>
          <p:cNvSpPr/>
          <p:nvPr/>
        </p:nvSpPr>
        <p:spPr>
          <a:xfrm>
            <a:off x="2025054" y="5936388"/>
            <a:ext cx="1156800" cy="213600"/>
          </a:xfrm>
          <a:prstGeom prst="roundRect">
            <a:avLst>
              <a:gd fmla="val 16667" name="adj"/>
            </a:avLst>
          </a:prstGeom>
          <a:solidFill>
            <a:srgbClr val="D0CECE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고객센터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ge78007d45b_18_0"/>
          <p:cNvSpPr/>
          <p:nvPr/>
        </p:nvSpPr>
        <p:spPr>
          <a:xfrm>
            <a:off x="2025054" y="4767760"/>
            <a:ext cx="1156800" cy="213600"/>
          </a:xfrm>
          <a:prstGeom prst="roundRect">
            <a:avLst>
              <a:gd fmla="val 16667" name="adj"/>
            </a:avLst>
          </a:prstGeom>
          <a:solidFill>
            <a:srgbClr val="D0CECE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마이 페이지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1" name="Google Shape;131;ge78007d45b_18_0"/>
          <p:cNvCxnSpPr>
            <a:stCxn id="127" idx="2"/>
            <a:endCxn id="130" idx="1"/>
          </p:cNvCxnSpPr>
          <p:nvPr/>
        </p:nvCxnSpPr>
        <p:spPr>
          <a:xfrm flipH="1" rot="-5400000">
            <a:off x="198398" y="3048045"/>
            <a:ext cx="3103500" cy="5496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2" name="Google Shape;132;ge78007d45b_18_0"/>
          <p:cNvCxnSpPr>
            <a:stCxn id="127" idx="2"/>
            <a:endCxn id="128" idx="1"/>
          </p:cNvCxnSpPr>
          <p:nvPr/>
        </p:nvCxnSpPr>
        <p:spPr>
          <a:xfrm flipH="1" rot="-5400000">
            <a:off x="798098" y="2448345"/>
            <a:ext cx="1904100" cy="5496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33" name="Google Shape;133;ge78007d45b_18_0"/>
          <p:cNvSpPr/>
          <p:nvPr/>
        </p:nvSpPr>
        <p:spPr>
          <a:xfrm>
            <a:off x="4551450" y="3247775"/>
            <a:ext cx="1145400" cy="377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아이디/비번 찾기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ge78007d45b_18_0"/>
          <p:cNvSpPr/>
          <p:nvPr/>
        </p:nvSpPr>
        <p:spPr>
          <a:xfrm>
            <a:off x="4551397" y="3791746"/>
            <a:ext cx="1145400" cy="21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회원가입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ge78007d45b_18_0"/>
          <p:cNvSpPr/>
          <p:nvPr/>
        </p:nvSpPr>
        <p:spPr>
          <a:xfrm>
            <a:off x="6640433" y="3782049"/>
            <a:ext cx="1156800" cy="213600"/>
          </a:xfrm>
          <a:prstGeom prst="roundRect">
            <a:avLst>
              <a:gd fmla="val 16667" name="adj"/>
            </a:avLst>
          </a:prstGeom>
          <a:solidFill>
            <a:srgbClr val="D0CECE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폼 유효성 검사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e78007d45b_18_0"/>
          <p:cNvSpPr/>
          <p:nvPr/>
        </p:nvSpPr>
        <p:spPr>
          <a:xfrm>
            <a:off x="8402685" y="3782049"/>
            <a:ext cx="1145400" cy="21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회원가입 완료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7" name="Google Shape;137;ge78007d45b_18_0"/>
          <p:cNvCxnSpPr>
            <a:endCxn id="133" idx="1"/>
          </p:cNvCxnSpPr>
          <p:nvPr/>
        </p:nvCxnSpPr>
        <p:spPr>
          <a:xfrm flipH="1" rot="10800000">
            <a:off x="3181650" y="3436625"/>
            <a:ext cx="1369800" cy="166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8" name="Google Shape;138;ge78007d45b_18_0"/>
          <p:cNvCxnSpPr>
            <a:stCxn id="128" idx="3"/>
            <a:endCxn id="134" idx="1"/>
          </p:cNvCxnSpPr>
          <p:nvPr/>
        </p:nvCxnSpPr>
        <p:spPr>
          <a:xfrm>
            <a:off x="3181854" y="3675171"/>
            <a:ext cx="1369500" cy="2235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9" name="Google Shape;139;ge78007d45b_18_0"/>
          <p:cNvCxnSpPr>
            <a:stCxn id="134" idx="3"/>
            <a:endCxn id="135" idx="1"/>
          </p:cNvCxnSpPr>
          <p:nvPr/>
        </p:nvCxnSpPr>
        <p:spPr>
          <a:xfrm flipH="1" rot="10800000">
            <a:off x="5696797" y="3888946"/>
            <a:ext cx="943500" cy="9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0" name="Google Shape;140;ge78007d45b_18_0"/>
          <p:cNvCxnSpPr>
            <a:stCxn id="135" idx="3"/>
            <a:endCxn id="136" idx="1"/>
          </p:cNvCxnSpPr>
          <p:nvPr/>
        </p:nvCxnSpPr>
        <p:spPr>
          <a:xfrm>
            <a:off x="7797233" y="3888849"/>
            <a:ext cx="605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41" name="Google Shape;141;ge78007d45b_18_0"/>
          <p:cNvSpPr/>
          <p:nvPr/>
        </p:nvSpPr>
        <p:spPr>
          <a:xfrm>
            <a:off x="4599929" y="6387644"/>
            <a:ext cx="1145400" cy="21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검수 기준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ge78007d45b_18_0"/>
          <p:cNvSpPr/>
          <p:nvPr/>
        </p:nvSpPr>
        <p:spPr>
          <a:xfrm>
            <a:off x="4599929" y="5485132"/>
            <a:ext cx="1145400" cy="21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공지사항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e78007d45b_18_0"/>
          <p:cNvSpPr/>
          <p:nvPr/>
        </p:nvSpPr>
        <p:spPr>
          <a:xfrm>
            <a:off x="4599929" y="5936388"/>
            <a:ext cx="1145400" cy="21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자주 묻는 질문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4" name="Google Shape;144;ge78007d45b_18_0"/>
          <p:cNvCxnSpPr>
            <a:stCxn id="129" idx="3"/>
            <a:endCxn id="142" idx="1"/>
          </p:cNvCxnSpPr>
          <p:nvPr/>
        </p:nvCxnSpPr>
        <p:spPr>
          <a:xfrm flipH="1" rot="10800000">
            <a:off x="3181854" y="5591988"/>
            <a:ext cx="1418100" cy="451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5" name="Google Shape;145;ge78007d45b_18_0"/>
          <p:cNvCxnSpPr>
            <a:stCxn id="129" idx="3"/>
            <a:endCxn id="143" idx="1"/>
          </p:cNvCxnSpPr>
          <p:nvPr/>
        </p:nvCxnSpPr>
        <p:spPr>
          <a:xfrm>
            <a:off x="3181854" y="6043188"/>
            <a:ext cx="1418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6" name="Google Shape;146;ge78007d45b_18_0"/>
          <p:cNvCxnSpPr>
            <a:stCxn id="129" idx="3"/>
            <a:endCxn id="141" idx="1"/>
          </p:cNvCxnSpPr>
          <p:nvPr/>
        </p:nvCxnSpPr>
        <p:spPr>
          <a:xfrm>
            <a:off x="3181854" y="6043188"/>
            <a:ext cx="1418100" cy="451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7" name="Google Shape;147;ge78007d45b_18_0"/>
          <p:cNvCxnSpPr>
            <a:stCxn id="136" idx="3"/>
            <a:endCxn id="127" idx="1"/>
          </p:cNvCxnSpPr>
          <p:nvPr/>
        </p:nvCxnSpPr>
        <p:spPr>
          <a:xfrm rot="10800000">
            <a:off x="914085" y="1582149"/>
            <a:ext cx="8634000" cy="2306700"/>
          </a:xfrm>
          <a:prstGeom prst="bentConnector5">
            <a:avLst>
              <a:gd fmla="val -2623" name="adj1"/>
              <a:gd fmla="val 48224" name="adj2"/>
              <a:gd fmla="val 102622" name="adj3"/>
            </a:avLst>
          </a:prstGeom>
          <a:noFill/>
          <a:ln cap="flat" cmpd="sng" w="9525">
            <a:solidFill>
              <a:srgbClr val="980000"/>
            </a:solidFill>
            <a:prstDash val="dash"/>
            <a:miter lim="800000"/>
            <a:headEnd len="sm" w="sm" type="none"/>
            <a:tailEnd len="med" w="med" type="triangle"/>
          </a:ln>
        </p:spPr>
      </p:cxnSp>
      <p:cxnSp>
        <p:nvCxnSpPr>
          <p:cNvPr id="148" name="Google Shape;148;ge78007d45b_18_0"/>
          <p:cNvCxnSpPr>
            <a:stCxn id="127" idx="2"/>
            <a:endCxn id="129" idx="1"/>
          </p:cNvCxnSpPr>
          <p:nvPr/>
        </p:nvCxnSpPr>
        <p:spPr>
          <a:xfrm flipH="1" rot="-5400000">
            <a:off x="-385852" y="3632295"/>
            <a:ext cx="4272000" cy="5496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49" name="Google Shape;149;ge78007d45b_18_0"/>
          <p:cNvSpPr/>
          <p:nvPr/>
        </p:nvSpPr>
        <p:spPr>
          <a:xfrm>
            <a:off x="2610980" y="1475376"/>
            <a:ext cx="1156800" cy="213600"/>
          </a:xfrm>
          <a:prstGeom prst="roundRect">
            <a:avLst>
              <a:gd fmla="val 16667" name="adj"/>
            </a:avLst>
          </a:prstGeom>
          <a:solidFill>
            <a:srgbClr val="D0CECE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SHOP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e78007d45b_18_0"/>
          <p:cNvSpPr/>
          <p:nvPr/>
        </p:nvSpPr>
        <p:spPr>
          <a:xfrm>
            <a:off x="4551421" y="1219400"/>
            <a:ext cx="1145400" cy="21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카테고리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1" name="Google Shape;151;ge78007d45b_18_0"/>
          <p:cNvCxnSpPr>
            <a:stCxn id="127" idx="3"/>
            <a:endCxn id="149" idx="1"/>
          </p:cNvCxnSpPr>
          <p:nvPr/>
        </p:nvCxnSpPr>
        <p:spPr>
          <a:xfrm>
            <a:off x="2036648" y="1582245"/>
            <a:ext cx="574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52" name="Google Shape;152;ge78007d45b_18_0"/>
          <p:cNvSpPr/>
          <p:nvPr/>
        </p:nvSpPr>
        <p:spPr>
          <a:xfrm>
            <a:off x="6352830" y="1475376"/>
            <a:ext cx="1156800" cy="213600"/>
          </a:xfrm>
          <a:prstGeom prst="roundRect">
            <a:avLst>
              <a:gd fmla="val 16667" name="adj"/>
            </a:avLst>
          </a:prstGeom>
          <a:solidFill>
            <a:srgbClr val="D0CECE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상품 상세 페이지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e78007d45b_18_0"/>
          <p:cNvSpPr/>
          <p:nvPr/>
        </p:nvSpPr>
        <p:spPr>
          <a:xfrm>
            <a:off x="8099107" y="1771028"/>
            <a:ext cx="1145400" cy="21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입찰 페이지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e78007d45b_18_0"/>
          <p:cNvSpPr/>
          <p:nvPr/>
        </p:nvSpPr>
        <p:spPr>
          <a:xfrm>
            <a:off x="8099107" y="1219400"/>
            <a:ext cx="1145400" cy="21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구매 페이지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5" name="Google Shape;155;ge78007d45b_18_0"/>
          <p:cNvCxnSpPr>
            <a:stCxn id="152" idx="3"/>
            <a:endCxn id="153" idx="1"/>
          </p:cNvCxnSpPr>
          <p:nvPr/>
        </p:nvCxnSpPr>
        <p:spPr>
          <a:xfrm>
            <a:off x="7509630" y="1582176"/>
            <a:ext cx="589500" cy="2958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56" name="Google Shape;156;ge78007d45b_18_0"/>
          <p:cNvCxnSpPr>
            <a:stCxn id="152" idx="3"/>
            <a:endCxn id="154" idx="1"/>
          </p:cNvCxnSpPr>
          <p:nvPr/>
        </p:nvCxnSpPr>
        <p:spPr>
          <a:xfrm flipH="1" rot="10800000">
            <a:off x="7509630" y="1326276"/>
            <a:ext cx="589500" cy="2559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57" name="Google Shape;157;ge78007d45b_18_0"/>
          <p:cNvSpPr/>
          <p:nvPr/>
        </p:nvSpPr>
        <p:spPr>
          <a:xfrm>
            <a:off x="4599796" y="4772050"/>
            <a:ext cx="1048800" cy="21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쇼핑 정보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ge78007d45b_18_0"/>
          <p:cNvSpPr/>
          <p:nvPr/>
        </p:nvSpPr>
        <p:spPr>
          <a:xfrm>
            <a:off x="6640438" y="4309001"/>
            <a:ext cx="1156800" cy="213600"/>
          </a:xfrm>
          <a:prstGeom prst="roundRect">
            <a:avLst>
              <a:gd fmla="val 16667" name="adj"/>
            </a:avLst>
          </a:prstGeom>
          <a:solidFill>
            <a:srgbClr val="D0CECE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구매 내역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ge78007d45b_18_0"/>
          <p:cNvSpPr/>
          <p:nvPr/>
        </p:nvSpPr>
        <p:spPr>
          <a:xfrm>
            <a:off x="6640438" y="4772036"/>
            <a:ext cx="1156800" cy="213600"/>
          </a:xfrm>
          <a:prstGeom prst="roundRect">
            <a:avLst>
              <a:gd fmla="val 16667" name="adj"/>
            </a:avLst>
          </a:prstGeom>
          <a:solidFill>
            <a:srgbClr val="D0CECE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판매 내역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ge78007d45b_18_0"/>
          <p:cNvSpPr/>
          <p:nvPr/>
        </p:nvSpPr>
        <p:spPr>
          <a:xfrm>
            <a:off x="6640438" y="5235082"/>
            <a:ext cx="1156800" cy="213600"/>
          </a:xfrm>
          <a:prstGeom prst="roundRect">
            <a:avLst>
              <a:gd fmla="val 16667" name="adj"/>
            </a:avLst>
          </a:prstGeom>
          <a:solidFill>
            <a:srgbClr val="D0CECE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관심상품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1" name="Google Shape;161;ge78007d45b_18_0"/>
          <p:cNvCxnSpPr>
            <a:stCxn id="130" idx="3"/>
            <a:endCxn id="157" idx="1"/>
          </p:cNvCxnSpPr>
          <p:nvPr/>
        </p:nvCxnSpPr>
        <p:spPr>
          <a:xfrm>
            <a:off x="3181854" y="4874560"/>
            <a:ext cx="1417800" cy="4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62" name="Google Shape;162;ge78007d45b_18_0"/>
          <p:cNvCxnSpPr>
            <a:stCxn id="157" idx="3"/>
            <a:endCxn id="158" idx="1"/>
          </p:cNvCxnSpPr>
          <p:nvPr/>
        </p:nvCxnSpPr>
        <p:spPr>
          <a:xfrm flipH="1" rot="10800000">
            <a:off x="5648596" y="4415950"/>
            <a:ext cx="991800" cy="4629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63" name="Google Shape;163;ge78007d45b_18_0"/>
          <p:cNvCxnSpPr>
            <a:stCxn id="157" idx="3"/>
            <a:endCxn id="159" idx="1"/>
          </p:cNvCxnSpPr>
          <p:nvPr/>
        </p:nvCxnSpPr>
        <p:spPr>
          <a:xfrm>
            <a:off x="5648596" y="4878850"/>
            <a:ext cx="991800" cy="6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64" name="Google Shape;164;ge78007d45b_18_0"/>
          <p:cNvCxnSpPr>
            <a:stCxn id="157" idx="3"/>
            <a:endCxn id="160" idx="1"/>
          </p:cNvCxnSpPr>
          <p:nvPr/>
        </p:nvCxnSpPr>
        <p:spPr>
          <a:xfrm>
            <a:off x="5648596" y="4878850"/>
            <a:ext cx="991800" cy="4629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65" name="Google Shape;165;ge78007d45b_18_0"/>
          <p:cNvSpPr/>
          <p:nvPr/>
        </p:nvSpPr>
        <p:spPr>
          <a:xfrm>
            <a:off x="4551433" y="1689043"/>
            <a:ext cx="1145400" cy="21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관심 상품 등록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6" name="Google Shape;166;ge78007d45b_18_0"/>
          <p:cNvCxnSpPr>
            <a:stCxn id="149" idx="3"/>
            <a:endCxn id="165" idx="1"/>
          </p:cNvCxnSpPr>
          <p:nvPr/>
        </p:nvCxnSpPr>
        <p:spPr>
          <a:xfrm>
            <a:off x="3767780" y="1582176"/>
            <a:ext cx="783600" cy="2136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67" name="Google Shape;167;ge78007d45b_18_0"/>
          <p:cNvCxnSpPr>
            <a:stCxn id="149" idx="3"/>
            <a:endCxn id="150" idx="1"/>
          </p:cNvCxnSpPr>
          <p:nvPr/>
        </p:nvCxnSpPr>
        <p:spPr>
          <a:xfrm flipH="1" rot="10800000">
            <a:off x="3767780" y="1326276"/>
            <a:ext cx="783600" cy="2559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68" name="Google Shape;168;ge78007d45b_18_0"/>
          <p:cNvCxnSpPr>
            <a:stCxn id="165" idx="3"/>
            <a:endCxn id="152" idx="1"/>
          </p:cNvCxnSpPr>
          <p:nvPr/>
        </p:nvCxnSpPr>
        <p:spPr>
          <a:xfrm flipH="1" rot="10800000">
            <a:off x="5696833" y="1582243"/>
            <a:ext cx="656100" cy="2136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69" name="Google Shape;169;ge78007d45b_18_0"/>
          <p:cNvCxnSpPr>
            <a:stCxn id="150" idx="3"/>
            <a:endCxn id="152" idx="1"/>
          </p:cNvCxnSpPr>
          <p:nvPr/>
        </p:nvCxnSpPr>
        <p:spPr>
          <a:xfrm>
            <a:off x="5696821" y="1326200"/>
            <a:ext cx="656100" cy="2559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70" name="Google Shape;170;ge78007d45b_18_0"/>
          <p:cNvCxnSpPr>
            <a:stCxn id="165" idx="2"/>
            <a:endCxn id="160" idx="3"/>
          </p:cNvCxnSpPr>
          <p:nvPr/>
        </p:nvCxnSpPr>
        <p:spPr>
          <a:xfrm flipH="1" rot="-5400000">
            <a:off x="4741033" y="2285743"/>
            <a:ext cx="3439200" cy="2673000"/>
          </a:xfrm>
          <a:prstGeom prst="bentConnector4">
            <a:avLst>
              <a:gd fmla="val 35850" name="adj1"/>
              <a:gd fmla="val 108475" name="adj2"/>
            </a:avLst>
          </a:prstGeom>
          <a:noFill/>
          <a:ln cap="flat" cmpd="sng" w="9525">
            <a:solidFill>
              <a:srgbClr val="980000"/>
            </a:solidFill>
            <a:prstDash val="dash"/>
            <a:miter lim="800000"/>
            <a:headEnd len="sm" w="sm" type="none"/>
            <a:tailEnd len="med" w="med" type="triangle"/>
          </a:ln>
        </p:spPr>
      </p:cxnSp>
      <p:sp>
        <p:nvSpPr>
          <p:cNvPr id="171" name="Google Shape;171;ge78007d45b_18_0"/>
          <p:cNvSpPr/>
          <p:nvPr/>
        </p:nvSpPr>
        <p:spPr>
          <a:xfrm>
            <a:off x="10013210" y="1771043"/>
            <a:ext cx="1156800" cy="213600"/>
          </a:xfrm>
          <a:prstGeom prst="roundRect">
            <a:avLst>
              <a:gd fmla="val 16667" name="adj"/>
            </a:avLst>
          </a:prstGeom>
          <a:solidFill>
            <a:srgbClr val="D0CECE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입찰 완료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e78007d45b_18_0"/>
          <p:cNvSpPr/>
          <p:nvPr/>
        </p:nvSpPr>
        <p:spPr>
          <a:xfrm>
            <a:off x="10013210" y="1219415"/>
            <a:ext cx="1156800" cy="213600"/>
          </a:xfrm>
          <a:prstGeom prst="roundRect">
            <a:avLst>
              <a:gd fmla="val 16667" name="adj"/>
            </a:avLst>
          </a:prstGeom>
          <a:solidFill>
            <a:srgbClr val="D0CECE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구매 완료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3" name="Google Shape;173;ge78007d45b_18_0"/>
          <p:cNvCxnSpPr>
            <a:stCxn id="153" idx="3"/>
            <a:endCxn id="171" idx="1"/>
          </p:cNvCxnSpPr>
          <p:nvPr/>
        </p:nvCxnSpPr>
        <p:spPr>
          <a:xfrm>
            <a:off x="9244507" y="1877828"/>
            <a:ext cx="768600" cy="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74" name="Google Shape;174;ge78007d45b_18_0"/>
          <p:cNvCxnSpPr>
            <a:stCxn id="154" idx="3"/>
            <a:endCxn id="172" idx="1"/>
          </p:cNvCxnSpPr>
          <p:nvPr/>
        </p:nvCxnSpPr>
        <p:spPr>
          <a:xfrm>
            <a:off x="9244507" y="1326200"/>
            <a:ext cx="768600" cy="6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75" name="Google Shape;175;ge78007d45b_18_0"/>
          <p:cNvCxnSpPr>
            <a:stCxn id="172" idx="3"/>
            <a:endCxn id="158" idx="3"/>
          </p:cNvCxnSpPr>
          <p:nvPr/>
        </p:nvCxnSpPr>
        <p:spPr>
          <a:xfrm flipH="1">
            <a:off x="7797110" y="1326215"/>
            <a:ext cx="3372900" cy="3089700"/>
          </a:xfrm>
          <a:prstGeom prst="bentConnector3">
            <a:avLst>
              <a:gd fmla="val -6714" name="adj1"/>
            </a:avLst>
          </a:prstGeom>
          <a:noFill/>
          <a:ln cap="flat" cmpd="sng" w="9525">
            <a:solidFill>
              <a:srgbClr val="980000"/>
            </a:solidFill>
            <a:prstDash val="dash"/>
            <a:miter lim="800000"/>
            <a:headEnd len="sm" w="sm" type="none"/>
            <a:tailEnd len="med" w="med" type="triangle"/>
          </a:ln>
        </p:spPr>
      </p:cxnSp>
      <p:cxnSp>
        <p:nvCxnSpPr>
          <p:cNvPr id="176" name="Google Shape;176;ge78007d45b_18_0"/>
          <p:cNvCxnSpPr>
            <a:stCxn id="171" idx="3"/>
            <a:endCxn id="158" idx="3"/>
          </p:cNvCxnSpPr>
          <p:nvPr/>
        </p:nvCxnSpPr>
        <p:spPr>
          <a:xfrm flipH="1">
            <a:off x="7797110" y="1877843"/>
            <a:ext cx="3372900" cy="2538000"/>
          </a:xfrm>
          <a:prstGeom prst="bentConnector3">
            <a:avLst>
              <a:gd fmla="val -6714" name="adj1"/>
            </a:avLst>
          </a:prstGeom>
          <a:noFill/>
          <a:ln cap="flat" cmpd="sng" w="9525">
            <a:solidFill>
              <a:srgbClr val="980000"/>
            </a:solidFill>
            <a:prstDash val="dash"/>
            <a:miter lim="800000"/>
            <a:headEnd len="sm" w="sm" type="none"/>
            <a:tailEnd len="med" w="med" type="triangle"/>
          </a:ln>
        </p:spPr>
      </p:cxnSp>
      <p:pic>
        <p:nvPicPr>
          <p:cNvPr id="177" name="Google Shape;177;ge78007d45b_18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794" y="342451"/>
            <a:ext cx="1169125" cy="2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3" name="Google Shape;653;ge78007d45b_6_771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소윤정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Index.html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2021-07-26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/mainpage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1-14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8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8" hMerge="1"/>
                <a:tc rowSpan="18" hMerge="1"/>
                <a:tc rowSpan="18" hMerge="1"/>
                <a:tc rowSpan="18" hMerge="1"/>
                <a:tc rowSpan="18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페이지(Middle)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Fixed Header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해당 products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(P-1p)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해당 products 페이지로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(P-1p)</a:t>
                      </a: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3-1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비회원 : Login페이지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(4-1p)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  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회원 : 사이즈별 관심 상품 추가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상품 더보기 기능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최상단 으로 이동(fixed)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6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pic>
        <p:nvPicPr>
          <p:cNvPr id="654" name="Google Shape;654;ge78007d45b_6_7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ge78007d45b_6_7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288" y="872725"/>
            <a:ext cx="9567037" cy="571679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ge78007d45b_6_771"/>
          <p:cNvSpPr/>
          <p:nvPr/>
        </p:nvSpPr>
        <p:spPr>
          <a:xfrm>
            <a:off x="80225" y="873956"/>
            <a:ext cx="9580401" cy="518060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ge78007d45b_6_771"/>
          <p:cNvSpPr/>
          <p:nvPr/>
        </p:nvSpPr>
        <p:spPr>
          <a:xfrm>
            <a:off x="117754" y="918218"/>
            <a:ext cx="216300" cy="2124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ge78007d45b_6_771"/>
          <p:cNvSpPr/>
          <p:nvPr/>
        </p:nvSpPr>
        <p:spPr>
          <a:xfrm>
            <a:off x="80225" y="1395759"/>
            <a:ext cx="9556085" cy="2144238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ge78007d45b_6_771"/>
          <p:cNvSpPr/>
          <p:nvPr/>
        </p:nvSpPr>
        <p:spPr>
          <a:xfrm>
            <a:off x="146499" y="1452033"/>
            <a:ext cx="272400" cy="305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ge78007d45b_6_771"/>
          <p:cNvSpPr/>
          <p:nvPr/>
        </p:nvSpPr>
        <p:spPr>
          <a:xfrm>
            <a:off x="2152045" y="4038044"/>
            <a:ext cx="5471041" cy="2144238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ge78007d45b_6_771"/>
          <p:cNvSpPr/>
          <p:nvPr/>
        </p:nvSpPr>
        <p:spPr>
          <a:xfrm>
            <a:off x="1735669" y="4038044"/>
            <a:ext cx="272400" cy="305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ge78007d45b_6_771"/>
          <p:cNvSpPr/>
          <p:nvPr/>
        </p:nvSpPr>
        <p:spPr>
          <a:xfrm>
            <a:off x="9327266" y="6201806"/>
            <a:ext cx="267473" cy="288533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ge78007d45b_6_771"/>
          <p:cNvSpPr/>
          <p:nvPr/>
        </p:nvSpPr>
        <p:spPr>
          <a:xfrm>
            <a:off x="8990808" y="6202069"/>
            <a:ext cx="272400" cy="305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ge78007d45b_6_771"/>
          <p:cNvSpPr/>
          <p:nvPr/>
        </p:nvSpPr>
        <p:spPr>
          <a:xfrm>
            <a:off x="3367369" y="5506430"/>
            <a:ext cx="170210" cy="18405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ge78007d45b_6_771"/>
          <p:cNvSpPr/>
          <p:nvPr/>
        </p:nvSpPr>
        <p:spPr>
          <a:xfrm>
            <a:off x="4689511" y="5507364"/>
            <a:ext cx="170210" cy="18405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ge78007d45b_6_771"/>
          <p:cNvSpPr/>
          <p:nvPr/>
        </p:nvSpPr>
        <p:spPr>
          <a:xfrm>
            <a:off x="2974517" y="5490683"/>
            <a:ext cx="308400" cy="221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ge78007d45b_6_771"/>
          <p:cNvSpPr/>
          <p:nvPr/>
        </p:nvSpPr>
        <p:spPr>
          <a:xfrm>
            <a:off x="4334065" y="5490683"/>
            <a:ext cx="308400" cy="221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ge78007d45b_6_771"/>
          <p:cNvSpPr/>
          <p:nvPr/>
        </p:nvSpPr>
        <p:spPr>
          <a:xfrm>
            <a:off x="4642816" y="6308229"/>
            <a:ext cx="461999" cy="212204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ge78007d45b_6_771"/>
          <p:cNvSpPr/>
          <p:nvPr/>
        </p:nvSpPr>
        <p:spPr>
          <a:xfrm>
            <a:off x="4321445" y="6321708"/>
            <a:ext cx="257700" cy="218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0" name="Google Shape;670;ge78007d45b_6_7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93756" y="2969573"/>
            <a:ext cx="3660385" cy="3825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5" name="Google Shape;675;ge78007d45b_6_698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소윤정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index.html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2021-07-26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/mainpage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1-15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8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8" hMerge="1"/>
                <a:tc rowSpan="18" hMerge="1"/>
                <a:tc rowSpan="18" hMerge="1"/>
                <a:tc rowSpan="18" hMerge="1"/>
                <a:tc rowSpan="18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페이지(Bottom)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Fixed Header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해당 products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(P-1p)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해당 products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(P-1p)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3-1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비회원 : Login페이지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(4-1p)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  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회원 : 사이즈별 관심 상품 추가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상품 더보기 기능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최상단 으로 이동(fixed)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6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pic>
        <p:nvPicPr>
          <p:cNvPr id="676" name="Google Shape;676;ge78007d45b_6_6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ge78007d45b_6_6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309" y="872725"/>
            <a:ext cx="9580315" cy="5896855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ge78007d45b_6_698"/>
          <p:cNvSpPr/>
          <p:nvPr/>
        </p:nvSpPr>
        <p:spPr>
          <a:xfrm>
            <a:off x="80225" y="873954"/>
            <a:ext cx="9580401" cy="518060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ge78007d45b_6_698"/>
          <p:cNvSpPr/>
          <p:nvPr/>
        </p:nvSpPr>
        <p:spPr>
          <a:xfrm>
            <a:off x="117806" y="918216"/>
            <a:ext cx="216600" cy="2124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ge78007d45b_6_698"/>
          <p:cNvSpPr/>
          <p:nvPr/>
        </p:nvSpPr>
        <p:spPr>
          <a:xfrm>
            <a:off x="80225" y="1434944"/>
            <a:ext cx="9556085" cy="2323962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ge78007d45b_6_698"/>
          <p:cNvSpPr/>
          <p:nvPr/>
        </p:nvSpPr>
        <p:spPr>
          <a:xfrm>
            <a:off x="146591" y="1452033"/>
            <a:ext cx="273000" cy="305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ge78007d45b_6_698"/>
          <p:cNvSpPr/>
          <p:nvPr/>
        </p:nvSpPr>
        <p:spPr>
          <a:xfrm>
            <a:off x="2010907" y="4275558"/>
            <a:ext cx="5738514" cy="2144238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ge78007d45b_6_698"/>
          <p:cNvSpPr/>
          <p:nvPr/>
        </p:nvSpPr>
        <p:spPr>
          <a:xfrm>
            <a:off x="1643429" y="4299310"/>
            <a:ext cx="273000" cy="305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ge78007d45b_6_698"/>
          <p:cNvSpPr/>
          <p:nvPr/>
        </p:nvSpPr>
        <p:spPr>
          <a:xfrm>
            <a:off x="9333408" y="6349742"/>
            <a:ext cx="267473" cy="288533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ge78007d45b_6_698"/>
          <p:cNvSpPr/>
          <p:nvPr/>
        </p:nvSpPr>
        <p:spPr>
          <a:xfrm>
            <a:off x="9003174" y="6370181"/>
            <a:ext cx="273000" cy="305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ge78007d45b_6_698"/>
          <p:cNvSpPr/>
          <p:nvPr/>
        </p:nvSpPr>
        <p:spPr>
          <a:xfrm>
            <a:off x="3278261" y="5892634"/>
            <a:ext cx="170210" cy="18405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ge78007d45b_6_698"/>
          <p:cNvSpPr/>
          <p:nvPr/>
        </p:nvSpPr>
        <p:spPr>
          <a:xfrm>
            <a:off x="4682529" y="5893568"/>
            <a:ext cx="170210" cy="18405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ge78007d45b_6_698"/>
          <p:cNvSpPr/>
          <p:nvPr/>
        </p:nvSpPr>
        <p:spPr>
          <a:xfrm>
            <a:off x="2884864" y="5876887"/>
            <a:ext cx="308700" cy="221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ge78007d45b_6_698"/>
          <p:cNvSpPr/>
          <p:nvPr/>
        </p:nvSpPr>
        <p:spPr>
          <a:xfrm>
            <a:off x="4293136" y="5876887"/>
            <a:ext cx="308700" cy="221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ge78007d45b_6_698"/>
          <p:cNvSpPr/>
          <p:nvPr/>
        </p:nvSpPr>
        <p:spPr>
          <a:xfrm>
            <a:off x="4606940" y="6490319"/>
            <a:ext cx="559262" cy="279330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ge78007d45b_6_698"/>
          <p:cNvSpPr/>
          <p:nvPr/>
        </p:nvSpPr>
        <p:spPr>
          <a:xfrm>
            <a:off x="4273804" y="6523439"/>
            <a:ext cx="258000" cy="218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2" name="Google Shape;692;ge78007d45b_6_698"/>
          <p:cNvGrpSpPr/>
          <p:nvPr/>
        </p:nvGrpSpPr>
        <p:grpSpPr>
          <a:xfrm>
            <a:off x="5158831" y="3081695"/>
            <a:ext cx="3687817" cy="3577550"/>
            <a:chOff x="5183842" y="3157897"/>
            <a:chExt cx="3705977" cy="3577550"/>
          </a:xfrm>
        </p:grpSpPr>
        <p:grpSp>
          <p:nvGrpSpPr>
            <p:cNvPr id="693" name="Google Shape;693;ge78007d45b_6_698"/>
            <p:cNvGrpSpPr/>
            <p:nvPr/>
          </p:nvGrpSpPr>
          <p:grpSpPr>
            <a:xfrm>
              <a:off x="5699415" y="3157897"/>
              <a:ext cx="3190404" cy="3571109"/>
              <a:chOff x="5256336" y="2859684"/>
              <a:chExt cx="3190404" cy="3571109"/>
            </a:xfrm>
          </p:grpSpPr>
          <p:pic>
            <p:nvPicPr>
              <p:cNvPr id="694" name="Google Shape;694;ge78007d45b_6_698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256336" y="2859684"/>
                <a:ext cx="3190404" cy="3017012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 b="0" l="0" r="0" t="0"/>
                </a:stretch>
              </a:blipFill>
              <a:ln cap="flat" cmpd="sng" w="19050">
                <a:solidFill>
                  <a:srgbClr val="FF0000"/>
                </a:solidFill>
                <a:prstDash val="dash"/>
                <a:round/>
                <a:headEnd len="sm" w="sm" type="none"/>
                <a:tailEnd len="sm" w="sm" type="none"/>
              </a:ln>
            </p:spPr>
          </p:pic>
          <p:sp>
            <p:nvSpPr>
              <p:cNvPr id="695" name="Google Shape;695;ge78007d45b_6_698"/>
              <p:cNvSpPr/>
              <p:nvPr/>
            </p:nvSpPr>
            <p:spPr>
              <a:xfrm>
                <a:off x="7016538" y="5993393"/>
                <a:ext cx="1372800" cy="437400"/>
              </a:xfrm>
              <a:prstGeom prst="roundRect">
                <a:avLst>
                  <a:gd fmla="val 16667" name="adj"/>
                </a:avLst>
              </a:prstGeom>
              <a:solidFill>
                <a:srgbClr val="F2DADA"/>
              </a:solidFill>
              <a:ln cap="flat" cmpd="sng" w="19050">
                <a:solidFill>
                  <a:srgbClr val="D9959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클릭 시 상품 4개씩 </a:t>
                </a:r>
                <a:endParaRPr b="0" i="0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더보기 기능 추가</a:t>
                </a:r>
                <a:endParaRPr b="0" i="0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696" name="Google Shape;696;ge78007d45b_6_698"/>
            <p:cNvCxnSpPr/>
            <p:nvPr/>
          </p:nvCxnSpPr>
          <p:spPr>
            <a:xfrm flipH="1" rot="10800000">
              <a:off x="5183842" y="6216147"/>
              <a:ext cx="2127900" cy="519300"/>
            </a:xfrm>
            <a:prstGeom prst="bentConnector3">
              <a:avLst>
                <a:gd fmla="val 101374" name="adj1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ge72e278e12_0_1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974" y="1102552"/>
            <a:ext cx="9557447" cy="5607226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ge72e278e12_0_1115"/>
          <p:cNvSpPr/>
          <p:nvPr/>
        </p:nvSpPr>
        <p:spPr>
          <a:xfrm>
            <a:off x="98345" y="1844181"/>
            <a:ext cx="4814516" cy="1544436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ge72e278e12_0_1115"/>
          <p:cNvSpPr/>
          <p:nvPr/>
        </p:nvSpPr>
        <p:spPr>
          <a:xfrm>
            <a:off x="135974" y="1878323"/>
            <a:ext cx="303600" cy="259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ge72e278e12_0_1115"/>
          <p:cNvSpPr/>
          <p:nvPr/>
        </p:nvSpPr>
        <p:spPr>
          <a:xfrm>
            <a:off x="77403" y="1027299"/>
            <a:ext cx="9580401" cy="769782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ge72e278e12_0_1115"/>
          <p:cNvSpPr/>
          <p:nvPr/>
        </p:nvSpPr>
        <p:spPr>
          <a:xfrm>
            <a:off x="98345" y="1074669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ge72e278e12_0_1115"/>
          <p:cNvSpPr/>
          <p:nvPr/>
        </p:nvSpPr>
        <p:spPr>
          <a:xfrm>
            <a:off x="135974" y="3598333"/>
            <a:ext cx="1361681" cy="1532526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ge72e278e12_0_1115"/>
          <p:cNvSpPr/>
          <p:nvPr/>
        </p:nvSpPr>
        <p:spPr>
          <a:xfrm>
            <a:off x="1145510" y="3627963"/>
            <a:ext cx="298800" cy="286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ge72e278e12_0_1115"/>
          <p:cNvSpPr/>
          <p:nvPr/>
        </p:nvSpPr>
        <p:spPr>
          <a:xfrm>
            <a:off x="4948296" y="1826002"/>
            <a:ext cx="4717253" cy="1544436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ge72e278e12_0_1115"/>
          <p:cNvSpPr/>
          <p:nvPr/>
        </p:nvSpPr>
        <p:spPr>
          <a:xfrm>
            <a:off x="4985925" y="1860144"/>
            <a:ext cx="296700" cy="259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ge72e278e12_0_1115"/>
          <p:cNvSpPr/>
          <p:nvPr/>
        </p:nvSpPr>
        <p:spPr>
          <a:xfrm>
            <a:off x="1657029" y="3614902"/>
            <a:ext cx="1361681" cy="1532526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ge72e278e12_0_1115"/>
          <p:cNvSpPr/>
          <p:nvPr/>
        </p:nvSpPr>
        <p:spPr>
          <a:xfrm>
            <a:off x="2605296" y="3631471"/>
            <a:ext cx="301500" cy="269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ge72e278e12_0_1115"/>
          <p:cNvSpPr/>
          <p:nvPr/>
        </p:nvSpPr>
        <p:spPr>
          <a:xfrm>
            <a:off x="286775" y="3947605"/>
            <a:ext cx="510630" cy="230068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ge72e278e12_0_1115"/>
          <p:cNvSpPr/>
          <p:nvPr/>
        </p:nvSpPr>
        <p:spPr>
          <a:xfrm>
            <a:off x="832404" y="3914924"/>
            <a:ext cx="254400" cy="249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4-1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ge72e278e12_0_1115"/>
          <p:cNvSpPr/>
          <p:nvPr/>
        </p:nvSpPr>
        <p:spPr>
          <a:xfrm>
            <a:off x="286775" y="4166921"/>
            <a:ext cx="510630" cy="230068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ge72e278e12_0_1115"/>
          <p:cNvSpPr/>
          <p:nvPr/>
        </p:nvSpPr>
        <p:spPr>
          <a:xfrm>
            <a:off x="305053" y="4405564"/>
            <a:ext cx="510630" cy="230068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ge72e278e12_0_1115"/>
          <p:cNvSpPr/>
          <p:nvPr/>
        </p:nvSpPr>
        <p:spPr>
          <a:xfrm>
            <a:off x="305053" y="4679583"/>
            <a:ext cx="875367" cy="189468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ge72e278e12_0_1115"/>
          <p:cNvSpPr/>
          <p:nvPr/>
        </p:nvSpPr>
        <p:spPr>
          <a:xfrm>
            <a:off x="1748858" y="3955369"/>
            <a:ext cx="510630" cy="230068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ge72e278e12_0_1115"/>
          <p:cNvSpPr/>
          <p:nvPr/>
        </p:nvSpPr>
        <p:spPr>
          <a:xfrm>
            <a:off x="1748858" y="4174685"/>
            <a:ext cx="510630" cy="230068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ge72e278e12_0_1115"/>
          <p:cNvSpPr/>
          <p:nvPr/>
        </p:nvSpPr>
        <p:spPr>
          <a:xfrm>
            <a:off x="1767136" y="4413328"/>
            <a:ext cx="510630" cy="230068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ge72e278e12_0_1115"/>
          <p:cNvSpPr/>
          <p:nvPr/>
        </p:nvSpPr>
        <p:spPr>
          <a:xfrm>
            <a:off x="1767136" y="4687347"/>
            <a:ext cx="875367" cy="189468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ge72e278e12_0_1115"/>
          <p:cNvSpPr/>
          <p:nvPr/>
        </p:nvSpPr>
        <p:spPr>
          <a:xfrm>
            <a:off x="2294487" y="3947606"/>
            <a:ext cx="254400" cy="227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5-1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ge72e278e12_0_1115"/>
          <p:cNvSpPr/>
          <p:nvPr/>
        </p:nvSpPr>
        <p:spPr>
          <a:xfrm>
            <a:off x="1056822" y="5472847"/>
            <a:ext cx="510630" cy="161860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ge72e278e12_0_1115"/>
          <p:cNvSpPr/>
          <p:nvPr/>
        </p:nvSpPr>
        <p:spPr>
          <a:xfrm>
            <a:off x="1616438" y="5366685"/>
            <a:ext cx="243000" cy="240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ge72e278e12_0_1115"/>
          <p:cNvSpPr/>
          <p:nvPr/>
        </p:nvSpPr>
        <p:spPr>
          <a:xfrm>
            <a:off x="2309944" y="4198877"/>
            <a:ext cx="254400" cy="199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5-2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ge72e278e12_0_1115"/>
          <p:cNvSpPr/>
          <p:nvPr/>
        </p:nvSpPr>
        <p:spPr>
          <a:xfrm>
            <a:off x="2320797" y="4429308"/>
            <a:ext cx="254400" cy="227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5-3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ge72e278e12_0_1115"/>
          <p:cNvSpPr/>
          <p:nvPr/>
        </p:nvSpPr>
        <p:spPr>
          <a:xfrm>
            <a:off x="2665992" y="4645829"/>
            <a:ext cx="254400" cy="227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5-4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ge72e278e12_0_1115"/>
          <p:cNvSpPr/>
          <p:nvPr/>
        </p:nvSpPr>
        <p:spPr>
          <a:xfrm>
            <a:off x="7698922" y="4517757"/>
            <a:ext cx="753788" cy="351328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ge72e278e12_0_1115"/>
          <p:cNvSpPr/>
          <p:nvPr/>
        </p:nvSpPr>
        <p:spPr>
          <a:xfrm>
            <a:off x="7357407" y="4298588"/>
            <a:ext cx="301500" cy="269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ge72e278e12_0_1115"/>
          <p:cNvSpPr/>
          <p:nvPr/>
        </p:nvSpPr>
        <p:spPr>
          <a:xfrm>
            <a:off x="8632372" y="5487180"/>
            <a:ext cx="923998" cy="240354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ge72e278e12_0_1115"/>
          <p:cNvSpPr/>
          <p:nvPr/>
        </p:nvSpPr>
        <p:spPr>
          <a:xfrm>
            <a:off x="8301049" y="5284097"/>
            <a:ext cx="301500" cy="269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ge72e278e12_0_1115"/>
          <p:cNvSpPr/>
          <p:nvPr/>
        </p:nvSpPr>
        <p:spPr>
          <a:xfrm>
            <a:off x="2478715" y="5738514"/>
            <a:ext cx="680841" cy="16456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ge72e278e12_0_1115"/>
          <p:cNvSpPr/>
          <p:nvPr/>
        </p:nvSpPr>
        <p:spPr>
          <a:xfrm>
            <a:off x="3187789" y="5581905"/>
            <a:ext cx="243000" cy="240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3" name="Google Shape;733;ge72e278e12_0_11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5974" y="354931"/>
            <a:ext cx="1169125" cy="2980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34" name="Google Shape;734;ge72e278e12_0_1115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이한길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Index.html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2021-07-26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/mainpage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1-16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8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8" hMerge="1"/>
                <a:tc rowSpan="18" hMerge="1"/>
                <a:tc rowSpan="18" hMerge="1"/>
                <a:tc rowSpan="18" hMerge="1"/>
                <a:tc rowSpan="18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페이지(Footer)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Fixed Header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About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(6-1p)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앱 설치 (QR코드) 팝업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이용안내 배너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4-1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검수기준,이용정책,패널티 정책, 커뮤니티 가이드라인 팝업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고객지원 배너 area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5-1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고객센터 공지사항 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(7-1p)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5-2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about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(6-1p)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5-3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쇼룸 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(1-22p)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5-4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seller_reception 페이지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agreement 페이지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공정거래 위원회 사업자정보 확인 페이지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자주 묻는 질문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(7-4p)</a:t>
                      </a: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SNS 연동(클릭 시 이동)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instagram.com/kream.co.kr/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facebook.com/kreamcokr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https://pf.kakao.com/_adpxlxb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18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vMerge="1"/>
                <a:tc vMerge="1"/>
              </a:tr>
              <a:tr h="2555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9" name="Google Shape;739;ge72e278e12_0_1152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박정순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index.html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2021-07-26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/mainpage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1-17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7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7" hMerge="1"/>
                <a:tc rowSpan="17" hMerge="1"/>
                <a:tc rowSpan="17" hMerge="1"/>
                <a:tc rowSpan="17" hMerge="1"/>
                <a:tc rowSpan="17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페이지(Footer)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팝업창 닫기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휴대폰 번호 입력란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01x-xxx-xxxx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01x-xxxx-xxxx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“-” 생략가능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2-1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휴대폰번호 입력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2-2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문자 전송버튼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3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개인정보 수집 동의 checkbox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checkbox 해제 시 경고메세지 alter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9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51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pic>
        <p:nvPicPr>
          <p:cNvPr id="740" name="Google Shape;740;ge72e278e12_0_1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038" y="1332938"/>
            <a:ext cx="9420225" cy="5019675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ge72e278e12_0_1152"/>
          <p:cNvSpPr/>
          <p:nvPr/>
        </p:nvSpPr>
        <p:spPr>
          <a:xfrm>
            <a:off x="2763991" y="4724390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ge72e278e12_0_1152"/>
          <p:cNvSpPr/>
          <p:nvPr/>
        </p:nvSpPr>
        <p:spPr>
          <a:xfrm>
            <a:off x="2943125" y="4805300"/>
            <a:ext cx="3720308" cy="59709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ge72e278e12_0_1152"/>
          <p:cNvSpPr/>
          <p:nvPr/>
        </p:nvSpPr>
        <p:spPr>
          <a:xfrm>
            <a:off x="2764032" y="5462934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ge72e278e12_0_1152"/>
          <p:cNvSpPr/>
          <p:nvPr/>
        </p:nvSpPr>
        <p:spPr>
          <a:xfrm>
            <a:off x="3080439" y="4969209"/>
            <a:ext cx="2188416" cy="247933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ge72e278e12_0_1152"/>
          <p:cNvSpPr/>
          <p:nvPr/>
        </p:nvSpPr>
        <p:spPr>
          <a:xfrm>
            <a:off x="5138672" y="4960741"/>
            <a:ext cx="277800" cy="286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2-1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ge72e278e12_0_1152"/>
          <p:cNvSpPr/>
          <p:nvPr/>
        </p:nvSpPr>
        <p:spPr>
          <a:xfrm>
            <a:off x="2975171" y="5402407"/>
            <a:ext cx="340420" cy="35565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ge72e278e12_0_1152"/>
          <p:cNvSpPr/>
          <p:nvPr/>
        </p:nvSpPr>
        <p:spPr>
          <a:xfrm>
            <a:off x="5787289" y="4875946"/>
            <a:ext cx="680841" cy="421702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ge72e278e12_0_1152"/>
          <p:cNvSpPr/>
          <p:nvPr/>
        </p:nvSpPr>
        <p:spPr>
          <a:xfrm>
            <a:off x="5544747" y="4957299"/>
            <a:ext cx="264000" cy="271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ge72e278e12_0_1152"/>
          <p:cNvSpPr/>
          <p:nvPr/>
        </p:nvSpPr>
        <p:spPr>
          <a:xfrm>
            <a:off x="6217452" y="1810148"/>
            <a:ext cx="437683" cy="35565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ge72e278e12_0_1152"/>
          <p:cNvSpPr/>
          <p:nvPr/>
        </p:nvSpPr>
        <p:spPr>
          <a:xfrm>
            <a:off x="6132670" y="1649894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1" name="Google Shape;751;ge72e278e12_0_11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3050" y="1019325"/>
            <a:ext cx="3426525" cy="10381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2" name="Google Shape;752;ge72e278e12_0_1152"/>
          <p:cNvCxnSpPr>
            <a:stCxn id="751" idx="2"/>
            <a:endCxn id="748" idx="0"/>
          </p:cNvCxnSpPr>
          <p:nvPr/>
        </p:nvCxnSpPr>
        <p:spPr>
          <a:xfrm>
            <a:off x="1876312" y="2057487"/>
            <a:ext cx="3800400" cy="289980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753" name="Google Shape;753;ge72e278e12_0_1152"/>
          <p:cNvSpPr/>
          <p:nvPr/>
        </p:nvSpPr>
        <p:spPr>
          <a:xfrm>
            <a:off x="1759753" y="1981065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ge72e278e12_0_1152"/>
          <p:cNvSpPr/>
          <p:nvPr/>
        </p:nvSpPr>
        <p:spPr>
          <a:xfrm>
            <a:off x="162050" y="1030200"/>
            <a:ext cx="3428519" cy="103828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5" name="Google Shape;755;ge72e278e12_0_11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0" name="Google Shape;760;ge72e278e12_0_1208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박정순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index.html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2021-07-26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/mainpage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1-18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7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7" hMerge="1"/>
                <a:tc rowSpan="17" hMerge="1"/>
                <a:tc rowSpan="17" hMerge="1"/>
                <a:tc rowSpan="17" hMerge="1"/>
                <a:tc rowSpan="17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페이지(Footer)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팝업창 닫기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휴대폰 번호 입력란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01x-xxx-xxxx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01x-xxxx-xxxx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“-” 생략가능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2-1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휴대폰번호 입력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2-2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문자 전송버튼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3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개인정보 수집 동의 checkbox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문자발송 성공 메세지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앱설치 주소 문자 전송 완료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mobile 화면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9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8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pic>
        <p:nvPicPr>
          <p:cNvPr id="761" name="Google Shape;761;ge72e278e12_0_1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8850" y="951950"/>
            <a:ext cx="6718650" cy="3574869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ge72e278e12_0_1208"/>
          <p:cNvSpPr/>
          <p:nvPr/>
        </p:nvSpPr>
        <p:spPr>
          <a:xfrm>
            <a:off x="2703889" y="3367246"/>
            <a:ext cx="166200" cy="167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ge72e278e12_0_1208"/>
          <p:cNvSpPr/>
          <p:nvPr/>
        </p:nvSpPr>
        <p:spPr>
          <a:xfrm>
            <a:off x="2831651" y="3424867"/>
            <a:ext cx="2674731" cy="425491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ge72e278e12_0_1208"/>
          <p:cNvSpPr/>
          <p:nvPr/>
        </p:nvSpPr>
        <p:spPr>
          <a:xfrm>
            <a:off x="2703919" y="3893215"/>
            <a:ext cx="166200" cy="167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ge72e278e12_0_1208"/>
          <p:cNvSpPr/>
          <p:nvPr/>
        </p:nvSpPr>
        <p:spPr>
          <a:xfrm>
            <a:off x="2929585" y="3541599"/>
            <a:ext cx="1556207" cy="176476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ge72e278e12_0_1208"/>
          <p:cNvSpPr/>
          <p:nvPr/>
        </p:nvSpPr>
        <p:spPr>
          <a:xfrm>
            <a:off x="4397549" y="3535568"/>
            <a:ext cx="198000" cy="203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2-1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ge72e278e12_0_1208"/>
          <p:cNvSpPr/>
          <p:nvPr/>
        </p:nvSpPr>
        <p:spPr>
          <a:xfrm>
            <a:off x="2854507" y="3850110"/>
            <a:ext cx="243157" cy="253346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ge72e278e12_0_1208"/>
          <p:cNvSpPr/>
          <p:nvPr/>
        </p:nvSpPr>
        <p:spPr>
          <a:xfrm>
            <a:off x="4860153" y="3475180"/>
            <a:ext cx="486315" cy="299901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ge72e278e12_0_1208"/>
          <p:cNvSpPr/>
          <p:nvPr/>
        </p:nvSpPr>
        <p:spPr>
          <a:xfrm>
            <a:off x="4687168" y="3533117"/>
            <a:ext cx="188400" cy="193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2-2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ge72e278e12_0_1208"/>
          <p:cNvSpPr/>
          <p:nvPr/>
        </p:nvSpPr>
        <p:spPr>
          <a:xfrm>
            <a:off x="5166951" y="1291806"/>
            <a:ext cx="316105" cy="253346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ge72e278e12_0_1208"/>
          <p:cNvSpPr/>
          <p:nvPr/>
        </p:nvSpPr>
        <p:spPr>
          <a:xfrm>
            <a:off x="5106484" y="1177677"/>
            <a:ext cx="166200" cy="167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2" name="Google Shape;772;ge72e278e12_0_1208"/>
          <p:cNvCxnSpPr>
            <a:endCxn id="773" idx="1"/>
          </p:cNvCxnSpPr>
          <p:nvPr/>
        </p:nvCxnSpPr>
        <p:spPr>
          <a:xfrm>
            <a:off x="5272811" y="3781316"/>
            <a:ext cx="740100" cy="26520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774" name="Google Shape;774;ge72e278e12_0_1208"/>
          <p:cNvSpPr/>
          <p:nvPr/>
        </p:nvSpPr>
        <p:spPr>
          <a:xfrm>
            <a:off x="6135951" y="3257752"/>
            <a:ext cx="3355572" cy="120176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5" name="Google Shape;775;ge72e278e12_0_12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4937" y="3358075"/>
            <a:ext cx="3187881" cy="1000946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ge72e278e12_0_1208"/>
          <p:cNvSpPr/>
          <p:nvPr/>
        </p:nvSpPr>
        <p:spPr>
          <a:xfrm>
            <a:off x="6012911" y="3962966"/>
            <a:ext cx="166200" cy="167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6" name="Google Shape;776;ge72e278e12_0_1208"/>
          <p:cNvPicPr preferRelativeResize="0"/>
          <p:nvPr/>
        </p:nvPicPr>
        <p:blipFill rotWithShape="1">
          <a:blip r:embed="rId6">
            <a:alphaModFix/>
          </a:blip>
          <a:srcRect b="56495" l="0" r="0" t="16182"/>
          <a:stretch/>
        </p:blipFill>
        <p:spPr>
          <a:xfrm>
            <a:off x="925050" y="4765500"/>
            <a:ext cx="3167799" cy="18736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7" name="Google Shape;777;ge72e278e12_0_1208"/>
          <p:cNvCxnSpPr/>
          <p:nvPr/>
        </p:nvCxnSpPr>
        <p:spPr>
          <a:xfrm>
            <a:off x="-10750" y="4714923"/>
            <a:ext cx="9750300" cy="27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8" name="Google Shape;778;ge72e278e12_0_1208"/>
          <p:cNvSpPr/>
          <p:nvPr/>
        </p:nvSpPr>
        <p:spPr>
          <a:xfrm>
            <a:off x="949475" y="4765500"/>
            <a:ext cx="2966520" cy="187356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ge72e278e12_0_1208"/>
          <p:cNvSpPr txBox="1"/>
          <p:nvPr/>
        </p:nvSpPr>
        <p:spPr>
          <a:xfrm>
            <a:off x="71125" y="4738275"/>
            <a:ext cx="93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mobile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message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ge72e278e12_0_1208"/>
          <p:cNvSpPr/>
          <p:nvPr/>
        </p:nvSpPr>
        <p:spPr>
          <a:xfrm>
            <a:off x="774628" y="4759490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ge72e278e12_0_1208"/>
          <p:cNvSpPr txBox="1"/>
          <p:nvPr/>
        </p:nvSpPr>
        <p:spPr>
          <a:xfrm>
            <a:off x="71125" y="846100"/>
            <a:ext cx="55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2" name="Google Shape;782;ge72e278e12_0_120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7" name="Google Shape;787;ge7c8a4169d_0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7727" y="1188025"/>
            <a:ext cx="7372126" cy="526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ge7c8a4169d_0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ge7c8a4169d_0_25"/>
          <p:cNvSpPr/>
          <p:nvPr/>
        </p:nvSpPr>
        <p:spPr>
          <a:xfrm>
            <a:off x="3441628" y="1910140"/>
            <a:ext cx="233100" cy="234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ge7c8a4169d_0_25"/>
          <p:cNvSpPr/>
          <p:nvPr/>
        </p:nvSpPr>
        <p:spPr>
          <a:xfrm>
            <a:off x="3542249" y="2034748"/>
            <a:ext cx="534946" cy="352411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ge7c8a4169d_0_25"/>
          <p:cNvSpPr/>
          <p:nvPr/>
        </p:nvSpPr>
        <p:spPr>
          <a:xfrm>
            <a:off x="6315689" y="1514197"/>
            <a:ext cx="233100" cy="234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ge7c8a4169d_0_25"/>
          <p:cNvSpPr/>
          <p:nvPr/>
        </p:nvSpPr>
        <p:spPr>
          <a:xfrm>
            <a:off x="6424475" y="1682350"/>
            <a:ext cx="340420" cy="352411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93" name="Google Shape;793;ge7c8a4169d_0_25"/>
          <p:cNvGraphicFramePr/>
          <p:nvPr/>
        </p:nvGraphicFramePr>
        <p:xfrm>
          <a:off x="1150" y="-851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박정순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index.html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2021-07-26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/mainpage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1-19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7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7" hMerge="1"/>
                <a:tc rowSpan="17" hMerge="1"/>
                <a:tc rowSpan="17" hMerge="1"/>
                <a:tc rowSpan="17" hMerge="1"/>
                <a:tc rowSpan="17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페이지(Footer)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팝업창 닫기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검수기준의 카테고리별 내용 표시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9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53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8" name="Google Shape;798;ge7c8a4169d_0_58"/>
          <p:cNvGraphicFramePr/>
          <p:nvPr/>
        </p:nvGraphicFramePr>
        <p:xfrm>
          <a:off x="1150" y="-851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박정순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index.html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2021-07-26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/mainpage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1-19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7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7" hMerge="1"/>
                <a:tc rowSpan="17" hMerge="1"/>
                <a:tc rowSpan="17" hMerge="1"/>
                <a:tc rowSpan="17" hMerge="1"/>
                <a:tc rowSpan="17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페이지(Footer)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팝업창 닫기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검수기준의 카테고리별 내용 표시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9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53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pic>
        <p:nvPicPr>
          <p:cNvPr id="799" name="Google Shape;799;ge7c8a4169d_0_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7727" y="1188025"/>
            <a:ext cx="7372126" cy="526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ge7c8a4169d_0_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ge7c8a4169d_0_58"/>
          <p:cNvSpPr/>
          <p:nvPr/>
        </p:nvSpPr>
        <p:spPr>
          <a:xfrm>
            <a:off x="3441628" y="1910140"/>
            <a:ext cx="233100" cy="234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ge7c8a4169d_0_58"/>
          <p:cNvSpPr/>
          <p:nvPr/>
        </p:nvSpPr>
        <p:spPr>
          <a:xfrm>
            <a:off x="3542249" y="2034748"/>
            <a:ext cx="534946" cy="352411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ge7c8a4169d_0_58"/>
          <p:cNvSpPr/>
          <p:nvPr/>
        </p:nvSpPr>
        <p:spPr>
          <a:xfrm>
            <a:off x="6315689" y="1514197"/>
            <a:ext cx="233100" cy="234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ge7c8a4169d_0_58"/>
          <p:cNvSpPr/>
          <p:nvPr/>
        </p:nvSpPr>
        <p:spPr>
          <a:xfrm>
            <a:off x="6424475" y="1682350"/>
            <a:ext cx="340420" cy="352411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Google Shape;809;ge7c8a4169d_0_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7727" y="1188025"/>
            <a:ext cx="7372126" cy="526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ge7c8a4169d_0_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ge7c8a4169d_0_68"/>
          <p:cNvSpPr/>
          <p:nvPr/>
        </p:nvSpPr>
        <p:spPr>
          <a:xfrm>
            <a:off x="3441628" y="1910140"/>
            <a:ext cx="233100" cy="234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ge7c8a4169d_0_68"/>
          <p:cNvSpPr/>
          <p:nvPr/>
        </p:nvSpPr>
        <p:spPr>
          <a:xfrm>
            <a:off x="3542249" y="2034748"/>
            <a:ext cx="534946" cy="352411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ge7c8a4169d_0_68"/>
          <p:cNvSpPr/>
          <p:nvPr/>
        </p:nvSpPr>
        <p:spPr>
          <a:xfrm>
            <a:off x="6315689" y="1514197"/>
            <a:ext cx="233100" cy="234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ge7c8a4169d_0_68"/>
          <p:cNvSpPr/>
          <p:nvPr/>
        </p:nvSpPr>
        <p:spPr>
          <a:xfrm>
            <a:off x="6424475" y="1682350"/>
            <a:ext cx="340420" cy="352411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15" name="Google Shape;815;ge7c8a4169d_0_68"/>
          <p:cNvGraphicFramePr/>
          <p:nvPr/>
        </p:nvGraphicFramePr>
        <p:xfrm>
          <a:off x="1150" y="-851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박정순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index.html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2021-07-26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/mainpage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1-19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7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7" hMerge="1"/>
                <a:tc rowSpan="17" hMerge="1"/>
                <a:tc rowSpan="17" hMerge="1"/>
                <a:tc rowSpan="17" hMerge="1"/>
                <a:tc rowSpan="17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페이지(Footer)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팝업창 닫기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검수기준 카테고리 버튼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9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53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0" name="Google Shape;820;ge7c8a4169d_0_78"/>
          <p:cNvGraphicFramePr/>
          <p:nvPr/>
        </p:nvGraphicFramePr>
        <p:xfrm>
          <a:off x="1150" y="-851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박정순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index.html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2021-07-26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/mainpage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1-20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7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7" hMerge="1"/>
                <a:tc rowSpan="17" hMerge="1"/>
                <a:tc rowSpan="17" hMerge="1"/>
                <a:tc rowSpan="17" hMerge="1"/>
                <a:tc rowSpan="17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페이지(Footer)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팝업창 닫기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이용정책 확장 버튼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이용정책 축소 버튼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9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53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pic>
        <p:nvPicPr>
          <p:cNvPr id="821" name="Google Shape;821;ge7c8a4169d_0_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ge7c8a4169d_0_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6123" y="1184703"/>
            <a:ext cx="7372124" cy="5305897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ge7c8a4169d_0_78"/>
          <p:cNvSpPr/>
          <p:nvPr/>
        </p:nvSpPr>
        <p:spPr>
          <a:xfrm>
            <a:off x="5939903" y="2034740"/>
            <a:ext cx="233100" cy="234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ge7c8a4169d_0_78"/>
          <p:cNvSpPr/>
          <p:nvPr/>
        </p:nvSpPr>
        <p:spPr>
          <a:xfrm>
            <a:off x="6097675" y="2189875"/>
            <a:ext cx="340420" cy="352411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ge7c8a4169d_0_78"/>
          <p:cNvSpPr/>
          <p:nvPr/>
        </p:nvSpPr>
        <p:spPr>
          <a:xfrm>
            <a:off x="6239489" y="1514197"/>
            <a:ext cx="233100" cy="234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ge7c8a4169d_0_78"/>
          <p:cNvSpPr/>
          <p:nvPr/>
        </p:nvSpPr>
        <p:spPr>
          <a:xfrm>
            <a:off x="6348275" y="1682350"/>
            <a:ext cx="340420" cy="352411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7" name="Google Shape;827;ge7c8a4169d_0_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64650" y="2983350"/>
            <a:ext cx="3742155" cy="3581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8" name="Google Shape;828;ge7c8a4169d_0_78"/>
          <p:cNvCxnSpPr>
            <a:endCxn id="827" idx="0"/>
          </p:cNvCxnSpPr>
          <p:nvPr/>
        </p:nvCxnSpPr>
        <p:spPr>
          <a:xfrm>
            <a:off x="6268827" y="2571750"/>
            <a:ext cx="1266900" cy="41160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829" name="Google Shape;829;ge7c8a4169d_0_78"/>
          <p:cNvSpPr/>
          <p:nvPr/>
        </p:nvSpPr>
        <p:spPr>
          <a:xfrm>
            <a:off x="5664650" y="2913871"/>
            <a:ext cx="3744624" cy="3715741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ge7c8a4169d_0_78"/>
          <p:cNvSpPr/>
          <p:nvPr/>
        </p:nvSpPr>
        <p:spPr>
          <a:xfrm>
            <a:off x="8704878" y="2913865"/>
            <a:ext cx="233100" cy="234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2-1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ge7c8a4169d_0_78"/>
          <p:cNvSpPr/>
          <p:nvPr/>
        </p:nvSpPr>
        <p:spPr>
          <a:xfrm>
            <a:off x="8937975" y="3043321"/>
            <a:ext cx="340420" cy="352411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6" name="Google Shape;836;ge7c8a4169d_0_94"/>
          <p:cNvGraphicFramePr/>
          <p:nvPr/>
        </p:nvGraphicFramePr>
        <p:xfrm>
          <a:off x="1137" y="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박정순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index.html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2021-07-26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/mainpage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1-21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6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6" hMerge="1"/>
                <a:tc rowSpan="16" hMerge="1"/>
                <a:tc rowSpan="16" hMerge="1"/>
                <a:tc rowSpan="16" hMerge="1"/>
                <a:tc rowSpan="16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페이지(Footer)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패널티 정책 / 커뮤니티 가이드라인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팝업창 닫기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91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패널티 정책 / 커뮤니티 가이드라인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팝업창 구조 동일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pic>
        <p:nvPicPr>
          <p:cNvPr id="837" name="Google Shape;837;ge7c8a4169d_0_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ge7c8a4169d_0_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" y="1153025"/>
            <a:ext cx="5383893" cy="385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ge7c8a4169d_0_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41204" y="1145714"/>
            <a:ext cx="5383899" cy="3866323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ge7c8a4169d_0_94"/>
          <p:cNvSpPr/>
          <p:nvPr/>
        </p:nvSpPr>
        <p:spPr>
          <a:xfrm>
            <a:off x="3803142" y="1232497"/>
            <a:ext cx="233100" cy="2346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ge7c8a4169d_0_94"/>
          <p:cNvSpPr/>
          <p:nvPr/>
        </p:nvSpPr>
        <p:spPr>
          <a:xfrm>
            <a:off x="3911929" y="1400650"/>
            <a:ext cx="340420" cy="352411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ge7c8a4169d_0_94"/>
          <p:cNvSpPr/>
          <p:nvPr/>
        </p:nvSpPr>
        <p:spPr>
          <a:xfrm>
            <a:off x="8157439" y="1232497"/>
            <a:ext cx="233100" cy="2346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ge7c8a4169d_0_94"/>
          <p:cNvSpPr/>
          <p:nvPr/>
        </p:nvSpPr>
        <p:spPr>
          <a:xfrm>
            <a:off x="8266225" y="1400650"/>
            <a:ext cx="340420" cy="352411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2" name="Google Shape;182;ge78007d45b_15_911"/>
          <p:cNvGraphicFramePr/>
          <p:nvPr/>
        </p:nvGraphicFramePr>
        <p:xfrm>
          <a:off x="64167" y="6194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{803C55ED-D223-4AD5-BCB6-C9075C7CA019}</a:tableStyleId>
              </a:tblPr>
              <a:tblGrid>
                <a:gridCol w="1496000"/>
                <a:gridCol w="1167300"/>
                <a:gridCol w="1824675"/>
                <a:gridCol w="1496000"/>
                <a:gridCol w="1803750"/>
                <a:gridCol w="1108550"/>
                <a:gridCol w="1575675"/>
                <a:gridCol w="1575675"/>
              </a:tblGrid>
              <a:tr h="278800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788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정영범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다이어그램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2021-07-26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788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shop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0-2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pic>
        <p:nvPicPr>
          <p:cNvPr id="183" name="Google Shape;183;ge78007d45b_15_9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794" y="342451"/>
            <a:ext cx="1169125" cy="29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e78007d45b_15_911"/>
          <p:cNvSpPr/>
          <p:nvPr/>
        </p:nvSpPr>
        <p:spPr>
          <a:xfrm>
            <a:off x="742650" y="1450583"/>
            <a:ext cx="1171800" cy="426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메인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e78007d45b_15_911"/>
          <p:cNvSpPr/>
          <p:nvPr/>
        </p:nvSpPr>
        <p:spPr>
          <a:xfrm>
            <a:off x="2430820" y="3413364"/>
            <a:ext cx="1207500" cy="240900"/>
          </a:xfrm>
          <a:prstGeom prst="roundRect">
            <a:avLst>
              <a:gd fmla="val 16667" name="adj"/>
            </a:avLst>
          </a:prstGeom>
          <a:solidFill>
            <a:srgbClr val="D0CECE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SHOP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e78007d45b_15_911"/>
          <p:cNvSpPr/>
          <p:nvPr/>
        </p:nvSpPr>
        <p:spPr>
          <a:xfrm>
            <a:off x="4848788" y="2057046"/>
            <a:ext cx="1195500" cy="240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필터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ge78007d45b_15_911"/>
          <p:cNvSpPr/>
          <p:nvPr/>
        </p:nvSpPr>
        <p:spPr>
          <a:xfrm>
            <a:off x="4848800" y="4894296"/>
            <a:ext cx="1195500" cy="240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상품선택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8" name="Google Shape;188;ge78007d45b_15_911"/>
          <p:cNvCxnSpPr>
            <a:stCxn id="185" idx="3"/>
            <a:endCxn id="186" idx="1"/>
          </p:cNvCxnSpPr>
          <p:nvPr/>
        </p:nvCxnSpPr>
        <p:spPr>
          <a:xfrm flipH="1" rot="10800000">
            <a:off x="3638320" y="2177514"/>
            <a:ext cx="1210500" cy="13563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89" name="Google Shape;189;ge78007d45b_15_911"/>
          <p:cNvSpPr/>
          <p:nvPr/>
        </p:nvSpPr>
        <p:spPr>
          <a:xfrm>
            <a:off x="8052581" y="2911000"/>
            <a:ext cx="1043700" cy="240900"/>
          </a:xfrm>
          <a:prstGeom prst="roundRect">
            <a:avLst>
              <a:gd fmla="val 16667" name="adj"/>
            </a:avLst>
          </a:prstGeom>
          <a:solidFill>
            <a:srgbClr val="BFBFBF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가격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ge78007d45b_15_911"/>
          <p:cNvSpPr/>
          <p:nvPr/>
        </p:nvSpPr>
        <p:spPr>
          <a:xfrm>
            <a:off x="8052582" y="2065120"/>
            <a:ext cx="1043700" cy="240900"/>
          </a:xfrm>
          <a:prstGeom prst="roundRect">
            <a:avLst>
              <a:gd fmla="val 16667" name="adj"/>
            </a:avLst>
          </a:prstGeom>
          <a:solidFill>
            <a:srgbClr val="BFBFBF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성별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e78007d45b_15_911"/>
          <p:cNvSpPr/>
          <p:nvPr/>
        </p:nvSpPr>
        <p:spPr>
          <a:xfrm>
            <a:off x="8052582" y="2494920"/>
            <a:ext cx="1043700" cy="240900"/>
          </a:xfrm>
          <a:prstGeom prst="roundRect">
            <a:avLst>
              <a:gd fmla="val 16667" name="adj"/>
            </a:avLst>
          </a:prstGeom>
          <a:solidFill>
            <a:srgbClr val="BFBFBF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사이즈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e78007d45b_15_911"/>
          <p:cNvSpPr/>
          <p:nvPr/>
        </p:nvSpPr>
        <p:spPr>
          <a:xfrm>
            <a:off x="8052583" y="1191775"/>
            <a:ext cx="1043700" cy="240900"/>
          </a:xfrm>
          <a:prstGeom prst="roundRect">
            <a:avLst>
              <a:gd fmla="val 16667" name="adj"/>
            </a:avLst>
          </a:prstGeom>
          <a:solidFill>
            <a:srgbClr val="BFBFBF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카테고리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e78007d45b_15_911"/>
          <p:cNvSpPr/>
          <p:nvPr/>
        </p:nvSpPr>
        <p:spPr>
          <a:xfrm>
            <a:off x="8052582" y="1635310"/>
            <a:ext cx="1043700" cy="240900"/>
          </a:xfrm>
          <a:prstGeom prst="roundRect">
            <a:avLst>
              <a:gd fmla="val 16667" name="adj"/>
            </a:avLst>
          </a:prstGeom>
          <a:solidFill>
            <a:srgbClr val="BFBFBF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브랜드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4" name="Google Shape;194;ge78007d45b_15_911"/>
          <p:cNvCxnSpPr>
            <a:stCxn id="186" idx="3"/>
            <a:endCxn id="193" idx="1"/>
          </p:cNvCxnSpPr>
          <p:nvPr/>
        </p:nvCxnSpPr>
        <p:spPr>
          <a:xfrm flipH="1" rot="10800000">
            <a:off x="6044288" y="1755696"/>
            <a:ext cx="2008200" cy="4218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95" name="Google Shape;195;ge78007d45b_15_911"/>
          <p:cNvCxnSpPr>
            <a:stCxn id="186" idx="3"/>
          </p:cNvCxnSpPr>
          <p:nvPr/>
        </p:nvCxnSpPr>
        <p:spPr>
          <a:xfrm>
            <a:off x="6044288" y="2177496"/>
            <a:ext cx="2008200" cy="426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96" name="Google Shape;196;ge78007d45b_15_911"/>
          <p:cNvCxnSpPr>
            <a:endCxn id="190" idx="1"/>
          </p:cNvCxnSpPr>
          <p:nvPr/>
        </p:nvCxnSpPr>
        <p:spPr>
          <a:xfrm>
            <a:off x="7421082" y="2184970"/>
            <a:ext cx="6315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7" name="Google Shape;197;ge78007d45b_15_911"/>
          <p:cNvCxnSpPr>
            <a:stCxn id="186" idx="3"/>
            <a:endCxn id="192" idx="1"/>
          </p:cNvCxnSpPr>
          <p:nvPr/>
        </p:nvCxnSpPr>
        <p:spPr>
          <a:xfrm flipH="1" rot="10800000">
            <a:off x="6044288" y="1312296"/>
            <a:ext cx="2008200" cy="8652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98" name="Google Shape;198;ge78007d45b_15_911"/>
          <p:cNvCxnSpPr>
            <a:stCxn id="186" idx="3"/>
            <a:endCxn id="189" idx="1"/>
          </p:cNvCxnSpPr>
          <p:nvPr/>
        </p:nvCxnSpPr>
        <p:spPr>
          <a:xfrm>
            <a:off x="6044288" y="2177496"/>
            <a:ext cx="2008200" cy="8541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99" name="Google Shape;199;ge78007d45b_15_911"/>
          <p:cNvCxnSpPr>
            <a:stCxn id="186" idx="3"/>
            <a:endCxn id="190" idx="1"/>
          </p:cNvCxnSpPr>
          <p:nvPr/>
        </p:nvCxnSpPr>
        <p:spPr>
          <a:xfrm>
            <a:off x="6044288" y="2177496"/>
            <a:ext cx="2008200" cy="81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00" name="Google Shape;200;ge78007d45b_15_911"/>
          <p:cNvSpPr/>
          <p:nvPr/>
        </p:nvSpPr>
        <p:spPr>
          <a:xfrm>
            <a:off x="7153400" y="5799862"/>
            <a:ext cx="1195500" cy="240900"/>
          </a:xfrm>
          <a:prstGeom prst="roundRect">
            <a:avLst>
              <a:gd fmla="val 16667" name="adj"/>
            </a:avLst>
          </a:prstGeom>
          <a:solidFill>
            <a:srgbClr val="BFBFBF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다른 상품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e78007d45b_15_911"/>
          <p:cNvSpPr/>
          <p:nvPr/>
        </p:nvSpPr>
        <p:spPr>
          <a:xfrm>
            <a:off x="7138876" y="4821350"/>
            <a:ext cx="1195500" cy="240900"/>
          </a:xfrm>
          <a:prstGeom prst="roundRect">
            <a:avLst>
              <a:gd fmla="val 16667" name="adj"/>
            </a:avLst>
          </a:prstGeom>
          <a:solidFill>
            <a:srgbClr val="BFBFBF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입찰내역 더보기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ge78007d45b_15_911"/>
          <p:cNvSpPr/>
          <p:nvPr/>
        </p:nvSpPr>
        <p:spPr>
          <a:xfrm>
            <a:off x="7153390" y="5220390"/>
            <a:ext cx="1195500" cy="333900"/>
          </a:xfrm>
          <a:prstGeom prst="roundRect">
            <a:avLst>
              <a:gd fmla="val 16667" name="adj"/>
            </a:avLst>
          </a:prstGeom>
          <a:solidFill>
            <a:srgbClr val="BFBFBF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해당 제품의           STYLE 게시판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e78007d45b_15_911"/>
          <p:cNvSpPr/>
          <p:nvPr/>
        </p:nvSpPr>
        <p:spPr>
          <a:xfrm>
            <a:off x="7153321" y="4023242"/>
            <a:ext cx="1195500" cy="240900"/>
          </a:xfrm>
          <a:prstGeom prst="roundRect">
            <a:avLst>
              <a:gd fmla="val 16667" name="adj"/>
            </a:avLst>
          </a:prstGeom>
          <a:solidFill>
            <a:srgbClr val="BFBFBF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구  매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e78007d45b_15_911"/>
          <p:cNvSpPr/>
          <p:nvPr/>
        </p:nvSpPr>
        <p:spPr>
          <a:xfrm>
            <a:off x="7153395" y="4422299"/>
            <a:ext cx="1195500" cy="240900"/>
          </a:xfrm>
          <a:prstGeom prst="roundRect">
            <a:avLst>
              <a:gd fmla="val 16667" name="adj"/>
            </a:avLst>
          </a:prstGeom>
          <a:solidFill>
            <a:srgbClr val="BFBFBF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판  매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5" name="Google Shape;205;ge78007d45b_15_911"/>
          <p:cNvCxnSpPr>
            <a:stCxn id="187" idx="3"/>
            <a:endCxn id="204" idx="1"/>
          </p:cNvCxnSpPr>
          <p:nvPr/>
        </p:nvCxnSpPr>
        <p:spPr>
          <a:xfrm flipH="1" rot="10800000">
            <a:off x="6044300" y="4542846"/>
            <a:ext cx="1109100" cy="4719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06" name="Google Shape;206;ge78007d45b_15_911"/>
          <p:cNvCxnSpPr>
            <a:stCxn id="187" idx="3"/>
            <a:endCxn id="202" idx="1"/>
          </p:cNvCxnSpPr>
          <p:nvPr/>
        </p:nvCxnSpPr>
        <p:spPr>
          <a:xfrm>
            <a:off x="6044300" y="5014746"/>
            <a:ext cx="1109100" cy="372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07" name="Google Shape;207;ge78007d45b_15_911"/>
          <p:cNvCxnSpPr>
            <a:stCxn id="187" idx="3"/>
            <a:endCxn id="203" idx="1"/>
          </p:cNvCxnSpPr>
          <p:nvPr/>
        </p:nvCxnSpPr>
        <p:spPr>
          <a:xfrm flipH="1" rot="10800000">
            <a:off x="6044300" y="4143546"/>
            <a:ext cx="1109100" cy="8712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08" name="Google Shape;208;ge78007d45b_15_911"/>
          <p:cNvCxnSpPr>
            <a:stCxn id="187" idx="3"/>
            <a:endCxn id="201" idx="1"/>
          </p:cNvCxnSpPr>
          <p:nvPr/>
        </p:nvCxnSpPr>
        <p:spPr>
          <a:xfrm flipH="1" rot="10800000">
            <a:off x="6044300" y="4941846"/>
            <a:ext cx="1094700" cy="729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09" name="Google Shape;209;ge78007d45b_15_911"/>
          <p:cNvCxnSpPr>
            <a:stCxn id="185" idx="3"/>
            <a:endCxn id="187" idx="1"/>
          </p:cNvCxnSpPr>
          <p:nvPr/>
        </p:nvCxnSpPr>
        <p:spPr>
          <a:xfrm>
            <a:off x="3638320" y="3533814"/>
            <a:ext cx="1210500" cy="14808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10" name="Google Shape;210;ge78007d45b_15_911"/>
          <p:cNvSpPr/>
          <p:nvPr/>
        </p:nvSpPr>
        <p:spPr>
          <a:xfrm>
            <a:off x="8727379" y="4023242"/>
            <a:ext cx="1195500" cy="240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사이즈 선택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1" name="Google Shape;211;ge78007d45b_15_911"/>
          <p:cNvCxnSpPr>
            <a:stCxn id="203" idx="3"/>
            <a:endCxn id="210" idx="1"/>
          </p:cNvCxnSpPr>
          <p:nvPr/>
        </p:nvCxnSpPr>
        <p:spPr>
          <a:xfrm>
            <a:off x="8348821" y="4143692"/>
            <a:ext cx="378600" cy="600"/>
          </a:xfrm>
          <a:prstGeom prst="bentConnector3">
            <a:avLst>
              <a:gd fmla="val 50015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12" name="Google Shape;212;ge78007d45b_15_911"/>
          <p:cNvCxnSpPr>
            <a:stCxn id="187" idx="3"/>
            <a:endCxn id="200" idx="1"/>
          </p:cNvCxnSpPr>
          <p:nvPr/>
        </p:nvCxnSpPr>
        <p:spPr>
          <a:xfrm>
            <a:off x="6044300" y="5014746"/>
            <a:ext cx="1109100" cy="905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13" name="Google Shape;213;ge78007d45b_15_911"/>
          <p:cNvCxnSpPr>
            <a:stCxn id="200" idx="3"/>
            <a:endCxn id="187" idx="2"/>
          </p:cNvCxnSpPr>
          <p:nvPr/>
        </p:nvCxnSpPr>
        <p:spPr>
          <a:xfrm rot="10800000">
            <a:off x="5446700" y="5135212"/>
            <a:ext cx="2902200" cy="785100"/>
          </a:xfrm>
          <a:prstGeom prst="bentConnector4">
            <a:avLst>
              <a:gd fmla="val -8205" name="adj1"/>
              <a:gd fmla="val 35882" name="adj2"/>
            </a:avLst>
          </a:prstGeom>
          <a:noFill/>
          <a:ln cap="flat" cmpd="sng" w="9525">
            <a:solidFill>
              <a:srgbClr val="980000"/>
            </a:solidFill>
            <a:prstDash val="dash"/>
            <a:miter lim="800000"/>
            <a:headEnd len="sm" w="sm" type="none"/>
            <a:tailEnd len="med" w="med" type="triangle"/>
          </a:ln>
        </p:spPr>
      </p:cxnSp>
      <p:sp>
        <p:nvSpPr>
          <p:cNvPr id="214" name="Google Shape;214;ge78007d45b_15_911"/>
          <p:cNvSpPr/>
          <p:nvPr/>
        </p:nvSpPr>
        <p:spPr>
          <a:xfrm>
            <a:off x="10301449" y="3521951"/>
            <a:ext cx="1195500" cy="240900"/>
          </a:xfrm>
          <a:prstGeom prst="roundRect">
            <a:avLst>
              <a:gd fmla="val 16667" name="adj"/>
            </a:avLst>
          </a:prstGeom>
          <a:solidFill>
            <a:srgbClr val="BFBFBF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 시 구  매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e78007d45b_15_911"/>
          <p:cNvSpPr/>
          <p:nvPr/>
        </p:nvSpPr>
        <p:spPr>
          <a:xfrm>
            <a:off x="10301424" y="4023532"/>
            <a:ext cx="1195500" cy="240900"/>
          </a:xfrm>
          <a:prstGeom prst="roundRect">
            <a:avLst>
              <a:gd fmla="val 16667" name="adj"/>
            </a:avLst>
          </a:prstGeom>
          <a:solidFill>
            <a:srgbClr val="BFBFBF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구 매 입 찰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e78007d45b_15_911"/>
          <p:cNvSpPr/>
          <p:nvPr/>
        </p:nvSpPr>
        <p:spPr>
          <a:xfrm>
            <a:off x="10301449" y="4422298"/>
            <a:ext cx="1195500" cy="240900"/>
          </a:xfrm>
          <a:prstGeom prst="roundRect">
            <a:avLst>
              <a:gd fmla="val 16667" name="adj"/>
            </a:avLst>
          </a:prstGeom>
          <a:solidFill>
            <a:srgbClr val="BFBFBF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즉 시 판 매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ge78007d45b_15_911"/>
          <p:cNvSpPr/>
          <p:nvPr/>
        </p:nvSpPr>
        <p:spPr>
          <a:xfrm>
            <a:off x="10301449" y="4911525"/>
            <a:ext cx="1195500" cy="240900"/>
          </a:xfrm>
          <a:prstGeom prst="roundRect">
            <a:avLst>
              <a:gd fmla="val 16667" name="adj"/>
            </a:avLst>
          </a:prstGeom>
          <a:solidFill>
            <a:srgbClr val="BFBFBF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판 매 입 찰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e78007d45b_15_911"/>
          <p:cNvSpPr/>
          <p:nvPr/>
        </p:nvSpPr>
        <p:spPr>
          <a:xfrm>
            <a:off x="8727416" y="4425646"/>
            <a:ext cx="1195500" cy="240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사이즈 선택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9" name="Google Shape;219;ge78007d45b_15_911"/>
          <p:cNvCxnSpPr>
            <a:stCxn id="204" idx="3"/>
            <a:endCxn id="218" idx="1"/>
          </p:cNvCxnSpPr>
          <p:nvPr/>
        </p:nvCxnSpPr>
        <p:spPr>
          <a:xfrm>
            <a:off x="8348895" y="4542749"/>
            <a:ext cx="378600" cy="33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20" name="Google Shape;220;ge78007d45b_15_911"/>
          <p:cNvCxnSpPr>
            <a:stCxn id="218" idx="3"/>
            <a:endCxn id="216" idx="1"/>
          </p:cNvCxnSpPr>
          <p:nvPr/>
        </p:nvCxnSpPr>
        <p:spPr>
          <a:xfrm flipH="1" rot="10800000">
            <a:off x="9922916" y="4542796"/>
            <a:ext cx="378600" cy="33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21" name="Google Shape;221;ge78007d45b_15_911"/>
          <p:cNvCxnSpPr>
            <a:stCxn id="218" idx="3"/>
            <a:endCxn id="217" idx="1"/>
          </p:cNvCxnSpPr>
          <p:nvPr/>
        </p:nvCxnSpPr>
        <p:spPr>
          <a:xfrm>
            <a:off x="9922916" y="4546096"/>
            <a:ext cx="378600" cy="4860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22" name="Google Shape;222;ge78007d45b_15_911"/>
          <p:cNvCxnSpPr>
            <a:stCxn id="210" idx="3"/>
            <a:endCxn id="215" idx="1"/>
          </p:cNvCxnSpPr>
          <p:nvPr/>
        </p:nvCxnSpPr>
        <p:spPr>
          <a:xfrm>
            <a:off x="9922879" y="4143692"/>
            <a:ext cx="378600" cy="600"/>
          </a:xfrm>
          <a:prstGeom prst="bentConnector3">
            <a:avLst>
              <a:gd fmla="val 50013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23" name="Google Shape;223;ge78007d45b_15_911"/>
          <p:cNvCxnSpPr>
            <a:stCxn id="210" idx="3"/>
            <a:endCxn id="214" idx="1"/>
          </p:cNvCxnSpPr>
          <p:nvPr/>
        </p:nvCxnSpPr>
        <p:spPr>
          <a:xfrm flipH="1" rot="10800000">
            <a:off x="9922879" y="3642392"/>
            <a:ext cx="378600" cy="5013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24" name="Google Shape;224;ge78007d45b_15_911"/>
          <p:cNvSpPr/>
          <p:nvPr/>
        </p:nvSpPr>
        <p:spPr>
          <a:xfrm>
            <a:off x="10289679" y="6332775"/>
            <a:ext cx="1207500" cy="240900"/>
          </a:xfrm>
          <a:prstGeom prst="roundRect">
            <a:avLst>
              <a:gd fmla="val 16667" name="adj"/>
            </a:avLst>
          </a:prstGeom>
          <a:solidFill>
            <a:srgbClr val="D0CECE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STYLE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5" name="Google Shape;225;ge78007d45b_15_911"/>
          <p:cNvCxnSpPr>
            <a:stCxn id="202" idx="3"/>
            <a:endCxn id="224" idx="1"/>
          </p:cNvCxnSpPr>
          <p:nvPr/>
        </p:nvCxnSpPr>
        <p:spPr>
          <a:xfrm>
            <a:off x="8348890" y="5387340"/>
            <a:ext cx="1940700" cy="10659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rgbClr val="980000"/>
            </a:solidFill>
            <a:prstDash val="dash"/>
            <a:miter lim="800000"/>
            <a:headEnd len="sm" w="sm" type="none"/>
            <a:tailEnd len="med" w="med" type="triangle"/>
          </a:ln>
        </p:spPr>
      </p:cxnSp>
      <p:cxnSp>
        <p:nvCxnSpPr>
          <p:cNvPr id="226" name="Google Shape;226;ge78007d45b_15_911"/>
          <p:cNvCxnSpPr>
            <a:stCxn id="184" idx="3"/>
            <a:endCxn id="185" idx="1"/>
          </p:cNvCxnSpPr>
          <p:nvPr/>
        </p:nvCxnSpPr>
        <p:spPr>
          <a:xfrm>
            <a:off x="1914450" y="1663733"/>
            <a:ext cx="516300" cy="18702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8" name="Google Shape;848;ge7c8a4169d_0_121"/>
          <p:cNvGraphicFramePr/>
          <p:nvPr/>
        </p:nvGraphicFramePr>
        <p:xfrm>
          <a:off x="1137" y="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박정순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showroom.html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2021-07-26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/showroom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1-22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6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6" hMerge="1"/>
                <a:tc rowSpan="16" hMerge="1"/>
                <a:tc rowSpan="16" hMerge="1"/>
                <a:tc rowSpan="16" hMerge="1"/>
                <a:tc rowSpan="16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showroom page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(1-1p)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sns 연동(클릭시 페이지이동)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facebook.com/kreamcokr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instagram.com/kream.co.kr/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네이버지도 링크연결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91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pic>
        <p:nvPicPr>
          <p:cNvPr id="849" name="Google Shape;849;ge7c8a4169d_0_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ge7c8a4169d_0_121"/>
          <p:cNvSpPr/>
          <p:nvPr/>
        </p:nvSpPr>
        <p:spPr>
          <a:xfrm>
            <a:off x="1600167" y="808247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1" name="Google Shape;851;ge7c8a4169d_0_1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33275" y="808339"/>
            <a:ext cx="4868174" cy="3950950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ge7c8a4169d_0_121"/>
          <p:cNvSpPr/>
          <p:nvPr/>
        </p:nvSpPr>
        <p:spPr>
          <a:xfrm>
            <a:off x="1833275" y="808350"/>
            <a:ext cx="632209" cy="23439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ge7c8a4169d_0_121"/>
          <p:cNvSpPr/>
          <p:nvPr/>
        </p:nvSpPr>
        <p:spPr>
          <a:xfrm>
            <a:off x="6008389" y="800072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4" name="Google Shape;854;ge7c8a4169d_0_1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33275" y="3761204"/>
            <a:ext cx="4868175" cy="3072996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ge7c8a4169d_0_121"/>
          <p:cNvSpPr/>
          <p:nvPr/>
        </p:nvSpPr>
        <p:spPr>
          <a:xfrm>
            <a:off x="6241500" y="800175"/>
            <a:ext cx="413368" cy="23439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ge7c8a4169d_0_121"/>
          <p:cNvSpPr/>
          <p:nvPr/>
        </p:nvSpPr>
        <p:spPr>
          <a:xfrm>
            <a:off x="4513114" y="3108972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ge7c8a4169d_0_121"/>
          <p:cNvSpPr/>
          <p:nvPr/>
        </p:nvSpPr>
        <p:spPr>
          <a:xfrm>
            <a:off x="4099750" y="3109075"/>
            <a:ext cx="413368" cy="23439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31859B"/>
        </a:solidFill>
      </p:bgPr>
    </p:bg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e78007d45b_0_0"/>
          <p:cNvSpPr txBox="1"/>
          <p:nvPr>
            <p:ph type="title"/>
          </p:nvPr>
        </p:nvSpPr>
        <p:spPr>
          <a:xfrm>
            <a:off x="5144248" y="3161150"/>
            <a:ext cx="25368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SHOP 페이지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7" name="Google Shape;867;ge72e278e12_0_4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이재성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search.html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2021-07-27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/search</a:t>
                      </a:r>
                      <a:endParaRPr sz="1000" u="sng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2-1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7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7" hMerge="1"/>
                <a:tc rowSpan="17" hMerge="1"/>
                <a:tc rowSpan="17" hMerge="1"/>
                <a:tc rowSpan="17" hMerge="1"/>
                <a:tc rowSpan="17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페이지(Top)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65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헤더카테고리-&gt;럭셔리 외엔 다중선택 가능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브랜드/제품명 이미지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-&gt;클릭시 해당태그로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필터카테고리/-&gt;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각태그별 id로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제품정보/-&gt;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카테고리 선택 태그 교집합의 제품 노출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4-1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-&gt;제품상세,구매판매페이지로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4-2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-&gt;관심상품등록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01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sp>
        <p:nvSpPr>
          <p:cNvPr id="868" name="Google Shape;868;ge72e278e12_0_4"/>
          <p:cNvSpPr/>
          <p:nvPr/>
        </p:nvSpPr>
        <p:spPr>
          <a:xfrm>
            <a:off x="1236753" y="1326740"/>
            <a:ext cx="233100" cy="234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1-1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ge72e278e12_0_4"/>
          <p:cNvSpPr/>
          <p:nvPr/>
        </p:nvSpPr>
        <p:spPr>
          <a:xfrm>
            <a:off x="8101755" y="2011416"/>
            <a:ext cx="278100" cy="286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ge72e278e12_0_4"/>
          <p:cNvSpPr/>
          <p:nvPr/>
        </p:nvSpPr>
        <p:spPr>
          <a:xfrm>
            <a:off x="6890524" y="1517195"/>
            <a:ext cx="267300" cy="260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1-3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ge72e278e12_0_4"/>
          <p:cNvSpPr/>
          <p:nvPr/>
        </p:nvSpPr>
        <p:spPr>
          <a:xfrm>
            <a:off x="8913258" y="1505324"/>
            <a:ext cx="264000" cy="272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1-4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2" name="Google Shape;872;ge72e278e12_0_4"/>
          <p:cNvPicPr preferRelativeResize="0"/>
          <p:nvPr/>
        </p:nvPicPr>
        <p:blipFill rotWithShape="1">
          <a:blip r:embed="rId4">
            <a:alphaModFix/>
          </a:blip>
          <a:srcRect b="0" l="14789" r="10964" t="7011"/>
          <a:stretch/>
        </p:blipFill>
        <p:spPr>
          <a:xfrm>
            <a:off x="542367" y="905000"/>
            <a:ext cx="8913265" cy="5296467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ge72e278e12_0_4"/>
          <p:cNvSpPr/>
          <p:nvPr/>
        </p:nvSpPr>
        <p:spPr>
          <a:xfrm>
            <a:off x="913067" y="1548600"/>
            <a:ext cx="3331256" cy="32750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ge72e278e12_0_4"/>
          <p:cNvSpPr/>
          <p:nvPr/>
        </p:nvSpPr>
        <p:spPr>
          <a:xfrm>
            <a:off x="913067" y="1951832"/>
            <a:ext cx="7975562" cy="62145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ge72e278e12_0_4"/>
          <p:cNvSpPr/>
          <p:nvPr/>
        </p:nvSpPr>
        <p:spPr>
          <a:xfrm>
            <a:off x="853867" y="2915507"/>
            <a:ext cx="1385997" cy="3065594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ge72e278e12_0_4"/>
          <p:cNvSpPr/>
          <p:nvPr/>
        </p:nvSpPr>
        <p:spPr>
          <a:xfrm>
            <a:off x="2333100" y="2648833"/>
            <a:ext cx="6516618" cy="2753784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ge72e278e12_0_4"/>
          <p:cNvSpPr/>
          <p:nvPr/>
        </p:nvSpPr>
        <p:spPr>
          <a:xfrm>
            <a:off x="6751133" y="4431567"/>
            <a:ext cx="291789" cy="32750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ge72e278e12_0_4"/>
          <p:cNvSpPr/>
          <p:nvPr/>
        </p:nvSpPr>
        <p:spPr>
          <a:xfrm>
            <a:off x="7042933" y="2915496"/>
            <a:ext cx="1580523" cy="2348863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ge72e278e12_0_4"/>
          <p:cNvSpPr/>
          <p:nvPr/>
        </p:nvSpPr>
        <p:spPr>
          <a:xfrm>
            <a:off x="853867" y="1269133"/>
            <a:ext cx="278100" cy="287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ge72e278e12_0_4"/>
          <p:cNvSpPr/>
          <p:nvPr/>
        </p:nvSpPr>
        <p:spPr>
          <a:xfrm>
            <a:off x="635067" y="1876300"/>
            <a:ext cx="278100" cy="287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ge72e278e12_0_4"/>
          <p:cNvSpPr/>
          <p:nvPr/>
        </p:nvSpPr>
        <p:spPr>
          <a:xfrm>
            <a:off x="542367" y="2915500"/>
            <a:ext cx="278100" cy="287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ge72e278e12_0_4"/>
          <p:cNvSpPr/>
          <p:nvPr/>
        </p:nvSpPr>
        <p:spPr>
          <a:xfrm>
            <a:off x="8888633" y="2648833"/>
            <a:ext cx="278100" cy="287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ge72e278e12_0_4"/>
          <p:cNvSpPr/>
          <p:nvPr/>
        </p:nvSpPr>
        <p:spPr>
          <a:xfrm>
            <a:off x="7042933" y="2976533"/>
            <a:ext cx="474300" cy="287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4-1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ge72e278e12_0_4"/>
          <p:cNvSpPr/>
          <p:nvPr/>
        </p:nvSpPr>
        <p:spPr>
          <a:xfrm>
            <a:off x="6248400" y="4304617"/>
            <a:ext cx="474300" cy="287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4-2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ge72e278e12_0_4"/>
          <p:cNvSpPr/>
          <p:nvPr/>
        </p:nvSpPr>
        <p:spPr>
          <a:xfrm>
            <a:off x="4231417" y="1481567"/>
            <a:ext cx="2720100" cy="2721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다중선택은 럭셔리 or 그외 한개 가능하다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ge72e278e12_0_4"/>
          <p:cNvSpPr/>
          <p:nvPr/>
        </p:nvSpPr>
        <p:spPr>
          <a:xfrm>
            <a:off x="3507400" y="1098138"/>
            <a:ext cx="878217" cy="449430"/>
          </a:xfrm>
          <a:custGeom>
            <a:rect b="b" l="l" r="r" t="t"/>
            <a:pathLst>
              <a:path extrusionOk="0" h="21404" w="35523">
                <a:moveTo>
                  <a:pt x="0" y="21404"/>
                </a:moveTo>
                <a:cubicBezTo>
                  <a:pt x="1087" y="12708"/>
                  <a:pt x="6655" y="762"/>
                  <a:pt x="15393" y="90"/>
                </a:cubicBezTo>
                <a:cubicBezTo>
                  <a:pt x="24716" y="-627"/>
                  <a:pt x="32566" y="10757"/>
                  <a:pt x="35523" y="1962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ge72e278e12_0_4"/>
          <p:cNvSpPr/>
          <p:nvPr/>
        </p:nvSpPr>
        <p:spPr>
          <a:xfrm>
            <a:off x="3082768" y="2444567"/>
            <a:ext cx="3059100" cy="2721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브랜드,제품 이미지를 선택하면 그에 맞는 제품 노출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ge72e278e12_0_4"/>
          <p:cNvSpPr/>
          <p:nvPr/>
        </p:nvSpPr>
        <p:spPr>
          <a:xfrm>
            <a:off x="1701633" y="2573800"/>
            <a:ext cx="1361666" cy="254894"/>
          </a:xfrm>
          <a:custGeom>
            <a:rect b="b" l="l" r="r" t="t"/>
            <a:pathLst>
              <a:path extrusionOk="0" h="7647" w="40851">
                <a:moveTo>
                  <a:pt x="0" y="0"/>
                </a:moveTo>
                <a:cubicBezTo>
                  <a:pt x="3036" y="2429"/>
                  <a:pt x="5676" y="5966"/>
                  <a:pt x="9472" y="6809"/>
                </a:cubicBezTo>
                <a:cubicBezTo>
                  <a:pt x="19759" y="9094"/>
                  <a:pt x="30854" y="6292"/>
                  <a:pt x="40851" y="296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ge72e278e12_0_4"/>
          <p:cNvSpPr/>
          <p:nvPr/>
        </p:nvSpPr>
        <p:spPr>
          <a:xfrm>
            <a:off x="2247963" y="6174967"/>
            <a:ext cx="6006300" cy="2721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상품 노출페이지는 카테고리 체크박스 현황에 따라 변화한다/카테고리 선택추가시 태그가 늘어난다.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ge72e278e12_0_4"/>
          <p:cNvSpPr/>
          <p:nvPr/>
        </p:nvSpPr>
        <p:spPr>
          <a:xfrm>
            <a:off x="567203" y="5613033"/>
            <a:ext cx="1706691" cy="797180"/>
          </a:xfrm>
          <a:custGeom>
            <a:rect b="b" l="l" r="r" t="t"/>
            <a:pathLst>
              <a:path extrusionOk="0" h="23916" w="51202">
                <a:moveTo>
                  <a:pt x="8574" y="0"/>
                </a:moveTo>
                <a:cubicBezTo>
                  <a:pt x="3773" y="5335"/>
                  <a:pt x="-3310" y="15351"/>
                  <a:pt x="1765" y="20426"/>
                </a:cubicBezTo>
                <a:cubicBezTo>
                  <a:pt x="6216" y="24877"/>
                  <a:pt x="14146" y="23956"/>
                  <a:pt x="20415" y="23386"/>
                </a:cubicBezTo>
                <a:cubicBezTo>
                  <a:pt x="30639" y="22457"/>
                  <a:pt x="40935" y="22498"/>
                  <a:pt x="51202" y="2249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ge72e278e12_0_4"/>
          <p:cNvSpPr/>
          <p:nvPr/>
        </p:nvSpPr>
        <p:spPr>
          <a:xfrm>
            <a:off x="1508692" y="2992533"/>
            <a:ext cx="1454700" cy="2721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/search?category_id=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ge72e278e12_0_4"/>
          <p:cNvSpPr/>
          <p:nvPr/>
        </p:nvSpPr>
        <p:spPr>
          <a:xfrm>
            <a:off x="1508692" y="3392433"/>
            <a:ext cx="1454700" cy="2721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/search?tag_id[brand]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ge72e278e12_0_4"/>
          <p:cNvSpPr/>
          <p:nvPr/>
        </p:nvSpPr>
        <p:spPr>
          <a:xfrm>
            <a:off x="1508701" y="3792333"/>
            <a:ext cx="1554900" cy="2721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/search?tag_id[gender]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ge72e278e12_0_4"/>
          <p:cNvSpPr/>
          <p:nvPr/>
        </p:nvSpPr>
        <p:spPr>
          <a:xfrm>
            <a:off x="1508701" y="4294200"/>
            <a:ext cx="1662300" cy="2721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/search?tag_id[collection]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ge72e278e12_0_4"/>
          <p:cNvSpPr/>
          <p:nvPr/>
        </p:nvSpPr>
        <p:spPr>
          <a:xfrm>
            <a:off x="1508700" y="4796100"/>
            <a:ext cx="1998900" cy="2721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/search?tag_id[sneakers_size]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ge72e278e12_0_4"/>
          <p:cNvSpPr/>
          <p:nvPr/>
        </p:nvSpPr>
        <p:spPr>
          <a:xfrm>
            <a:off x="1508703" y="5182800"/>
            <a:ext cx="1998900" cy="2721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/search?tag_id[clothing_size]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ge72e278e12_0_4"/>
          <p:cNvSpPr/>
          <p:nvPr/>
        </p:nvSpPr>
        <p:spPr>
          <a:xfrm>
            <a:off x="1546426" y="5597833"/>
            <a:ext cx="1454700" cy="2721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/search?price=-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8" name="Google Shape;898;ge72e278e12_0_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3" name="Google Shape;903;ge72e278e12_0_75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이재성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search.html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2021-07-27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/search</a:t>
                      </a:r>
                      <a:r>
                        <a:rPr lang="en-US" sz="1000" u="sng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category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2-2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8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8" hMerge="1"/>
                <a:tc rowSpan="18" hMerge="1"/>
                <a:tc rowSpan="18" hMerge="1"/>
                <a:tc rowSpan="18" hMerge="1"/>
                <a:tc rowSpan="18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페이지(Top)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2-1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카테고리 선택시 관련태그 이미지로 변환 노출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4-3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정렬선택기능-&gt;각 카테고리별 태그 id 별 노출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85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38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pic>
        <p:nvPicPr>
          <p:cNvPr id="904" name="Google Shape;904;ge72e278e12_0_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ge72e278e12_0_75"/>
          <p:cNvSpPr/>
          <p:nvPr/>
        </p:nvSpPr>
        <p:spPr>
          <a:xfrm>
            <a:off x="1236753" y="1326740"/>
            <a:ext cx="233100" cy="234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1-1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ge72e278e12_0_75"/>
          <p:cNvSpPr/>
          <p:nvPr/>
        </p:nvSpPr>
        <p:spPr>
          <a:xfrm>
            <a:off x="8101755" y="2011416"/>
            <a:ext cx="278100" cy="286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ge72e278e12_0_75"/>
          <p:cNvSpPr/>
          <p:nvPr/>
        </p:nvSpPr>
        <p:spPr>
          <a:xfrm>
            <a:off x="6890524" y="1517195"/>
            <a:ext cx="267300" cy="260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1-3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ge72e278e12_0_75"/>
          <p:cNvSpPr/>
          <p:nvPr/>
        </p:nvSpPr>
        <p:spPr>
          <a:xfrm>
            <a:off x="8913258" y="1505324"/>
            <a:ext cx="264000" cy="272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1-4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9" name="Google Shape;909;ge72e278e12_0_75"/>
          <p:cNvPicPr preferRelativeResize="0"/>
          <p:nvPr/>
        </p:nvPicPr>
        <p:blipFill rotWithShape="1">
          <a:blip r:embed="rId5">
            <a:alphaModFix/>
          </a:blip>
          <a:srcRect b="0" l="14789" r="10964" t="7011"/>
          <a:stretch/>
        </p:blipFill>
        <p:spPr>
          <a:xfrm>
            <a:off x="618567" y="905000"/>
            <a:ext cx="8913265" cy="5296467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ge72e278e12_0_75"/>
          <p:cNvSpPr/>
          <p:nvPr/>
        </p:nvSpPr>
        <p:spPr>
          <a:xfrm>
            <a:off x="354100" y="2572083"/>
            <a:ext cx="7489247" cy="1256444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ge72e278e12_0_75"/>
          <p:cNvSpPr/>
          <p:nvPr/>
        </p:nvSpPr>
        <p:spPr>
          <a:xfrm>
            <a:off x="8140865" y="2576700"/>
            <a:ext cx="607893" cy="32750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ge72e278e12_0_75"/>
          <p:cNvSpPr/>
          <p:nvPr/>
        </p:nvSpPr>
        <p:spPr>
          <a:xfrm>
            <a:off x="6039033" y="3935001"/>
            <a:ext cx="2164101" cy="269423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ge72e278e12_0_75"/>
          <p:cNvSpPr/>
          <p:nvPr/>
        </p:nvSpPr>
        <p:spPr>
          <a:xfrm>
            <a:off x="4604500" y="3358567"/>
            <a:ext cx="2101781" cy="1256735"/>
          </a:xfrm>
          <a:custGeom>
            <a:rect b="b" l="l" r="r" t="t"/>
            <a:pathLst>
              <a:path extrusionOk="0" h="37703" w="63055">
                <a:moveTo>
                  <a:pt x="63055" y="37703"/>
                </a:moveTo>
                <a:cubicBezTo>
                  <a:pt x="60555" y="22703"/>
                  <a:pt x="42601" y="13739"/>
                  <a:pt x="28602" y="7801"/>
                </a:cubicBezTo>
                <a:cubicBezTo>
                  <a:pt x="19504" y="3942"/>
                  <a:pt x="9882" y="0"/>
                  <a:pt x="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ge72e278e12_0_75"/>
          <p:cNvSpPr/>
          <p:nvPr/>
        </p:nvSpPr>
        <p:spPr>
          <a:xfrm>
            <a:off x="354083" y="3935000"/>
            <a:ext cx="2720100" cy="2721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럭셔리 제외 카테고리 선택시 관련 이미지 노출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5" name="Google Shape;915;ge72e278e12_0_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4100" y="2711444"/>
            <a:ext cx="7159547" cy="977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6" name="Google Shape;916;ge72e278e12_0_75"/>
          <p:cNvCxnSpPr/>
          <p:nvPr/>
        </p:nvCxnSpPr>
        <p:spPr>
          <a:xfrm flipH="1">
            <a:off x="2308767" y="1840733"/>
            <a:ext cx="769200" cy="964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917" name="Google Shape;917;ge72e278e12_0_7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39034" y="3935013"/>
            <a:ext cx="2101833" cy="2560019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ge72e278e12_0_75"/>
          <p:cNvSpPr/>
          <p:nvPr/>
        </p:nvSpPr>
        <p:spPr>
          <a:xfrm>
            <a:off x="8419200" y="3151633"/>
            <a:ext cx="723649" cy="1744256"/>
          </a:xfrm>
          <a:custGeom>
            <a:rect b="b" l="l" r="r" t="t"/>
            <a:pathLst>
              <a:path extrusionOk="0" h="52329" w="21710">
                <a:moveTo>
                  <a:pt x="9101" y="0"/>
                </a:moveTo>
                <a:cubicBezTo>
                  <a:pt x="15929" y="12295"/>
                  <a:pt x="24923" y="27286"/>
                  <a:pt x="20476" y="40628"/>
                </a:cubicBezTo>
                <a:cubicBezTo>
                  <a:pt x="17990" y="48086"/>
                  <a:pt x="7861" y="52329"/>
                  <a:pt x="0" y="52329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ge72e278e12_0_75"/>
          <p:cNvSpPr/>
          <p:nvPr/>
        </p:nvSpPr>
        <p:spPr>
          <a:xfrm>
            <a:off x="4478259" y="5146217"/>
            <a:ext cx="1449300" cy="2721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정렬 선택 가능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ge72e278e12_0_75"/>
          <p:cNvSpPr/>
          <p:nvPr/>
        </p:nvSpPr>
        <p:spPr>
          <a:xfrm>
            <a:off x="354100" y="2284867"/>
            <a:ext cx="615900" cy="287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2-1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ge72e278e12_0_75"/>
          <p:cNvSpPr/>
          <p:nvPr/>
        </p:nvSpPr>
        <p:spPr>
          <a:xfrm>
            <a:off x="8756867" y="2761600"/>
            <a:ext cx="545700" cy="287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4-3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6" name="Google Shape;926;ge72e278e12_0_133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이재성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search.html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2021-07-27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search.jsp -&gt; login.jsp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2-3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8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8" hMerge="1"/>
                <a:tc rowSpan="18" hMerge="1"/>
                <a:tc rowSpan="18" hMerge="1"/>
                <a:tc rowSpan="18" hMerge="1"/>
                <a:tc rowSpan="18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페이지(Top)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4-2-1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 로그인 상태로 관심상품 등록시 로그인.jsp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(4-1p)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로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51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9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pic>
        <p:nvPicPr>
          <p:cNvPr id="927" name="Google Shape;927;ge72e278e12_0_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ge72e278e12_0_133"/>
          <p:cNvSpPr/>
          <p:nvPr/>
        </p:nvSpPr>
        <p:spPr>
          <a:xfrm>
            <a:off x="1236753" y="1326740"/>
            <a:ext cx="233100" cy="234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1-1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ge72e278e12_0_133"/>
          <p:cNvSpPr/>
          <p:nvPr/>
        </p:nvSpPr>
        <p:spPr>
          <a:xfrm>
            <a:off x="8101755" y="2011416"/>
            <a:ext cx="278100" cy="286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ge72e278e12_0_133"/>
          <p:cNvSpPr/>
          <p:nvPr/>
        </p:nvSpPr>
        <p:spPr>
          <a:xfrm>
            <a:off x="6890524" y="1517195"/>
            <a:ext cx="267300" cy="260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1-3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ge72e278e12_0_133"/>
          <p:cNvSpPr/>
          <p:nvPr/>
        </p:nvSpPr>
        <p:spPr>
          <a:xfrm>
            <a:off x="8913258" y="1505324"/>
            <a:ext cx="264000" cy="272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1-4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2" name="Google Shape;932;ge72e278e12_0_133"/>
          <p:cNvPicPr preferRelativeResize="0"/>
          <p:nvPr/>
        </p:nvPicPr>
        <p:blipFill rotWithShape="1">
          <a:blip r:embed="rId5">
            <a:alphaModFix/>
          </a:blip>
          <a:srcRect b="0" l="14789" r="10964" t="7011"/>
          <a:stretch/>
        </p:blipFill>
        <p:spPr>
          <a:xfrm>
            <a:off x="694767" y="905000"/>
            <a:ext cx="8913265" cy="5296467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ge72e278e12_0_133"/>
          <p:cNvSpPr/>
          <p:nvPr/>
        </p:nvSpPr>
        <p:spPr>
          <a:xfrm>
            <a:off x="2485500" y="2648833"/>
            <a:ext cx="6516618" cy="2753784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ge72e278e12_0_133"/>
          <p:cNvSpPr/>
          <p:nvPr/>
        </p:nvSpPr>
        <p:spPr>
          <a:xfrm>
            <a:off x="6598733" y="4660167"/>
            <a:ext cx="291789" cy="32750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ge72e278e12_0_133"/>
          <p:cNvSpPr/>
          <p:nvPr/>
        </p:nvSpPr>
        <p:spPr>
          <a:xfrm>
            <a:off x="7195333" y="2915496"/>
            <a:ext cx="1580523" cy="2348863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ge72e278e12_0_133"/>
          <p:cNvSpPr/>
          <p:nvPr/>
        </p:nvSpPr>
        <p:spPr>
          <a:xfrm>
            <a:off x="9041033" y="2648833"/>
            <a:ext cx="278100" cy="287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ge72e278e12_0_133"/>
          <p:cNvSpPr/>
          <p:nvPr/>
        </p:nvSpPr>
        <p:spPr>
          <a:xfrm>
            <a:off x="6400800" y="4304617"/>
            <a:ext cx="474300" cy="287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4-2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8" name="Google Shape;938;ge72e278e12_0_1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2300" y="1873617"/>
            <a:ext cx="6113483" cy="3359234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ge72e278e12_0_133"/>
          <p:cNvSpPr/>
          <p:nvPr/>
        </p:nvSpPr>
        <p:spPr>
          <a:xfrm>
            <a:off x="402300" y="1453869"/>
            <a:ext cx="6127566" cy="381047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ge72e278e12_0_133"/>
          <p:cNvSpPr/>
          <p:nvPr/>
        </p:nvSpPr>
        <p:spPr>
          <a:xfrm>
            <a:off x="4909300" y="3129967"/>
            <a:ext cx="2101781" cy="1256735"/>
          </a:xfrm>
          <a:custGeom>
            <a:rect b="b" l="l" r="r" t="t"/>
            <a:pathLst>
              <a:path extrusionOk="0" h="37703" w="63055">
                <a:moveTo>
                  <a:pt x="63055" y="37703"/>
                </a:moveTo>
                <a:cubicBezTo>
                  <a:pt x="60555" y="22703"/>
                  <a:pt x="42601" y="13739"/>
                  <a:pt x="28602" y="7801"/>
                </a:cubicBezTo>
                <a:cubicBezTo>
                  <a:pt x="19504" y="3942"/>
                  <a:pt x="9882" y="0"/>
                  <a:pt x="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ge72e278e12_0_133"/>
          <p:cNvSpPr/>
          <p:nvPr/>
        </p:nvSpPr>
        <p:spPr>
          <a:xfrm>
            <a:off x="4383817" y="1481567"/>
            <a:ext cx="2720100" cy="2721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비로그인 관심상품추가 -&gt;로그인 화면으로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ge72e278e12_0_133"/>
          <p:cNvSpPr/>
          <p:nvPr/>
        </p:nvSpPr>
        <p:spPr>
          <a:xfrm>
            <a:off x="519733" y="1188400"/>
            <a:ext cx="814500" cy="287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4-2-1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e72e278e12_0_153"/>
          <p:cNvSpPr/>
          <p:nvPr/>
        </p:nvSpPr>
        <p:spPr>
          <a:xfrm>
            <a:off x="1236753" y="1326740"/>
            <a:ext cx="233100" cy="234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1-1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ge72e278e12_0_153"/>
          <p:cNvSpPr/>
          <p:nvPr/>
        </p:nvSpPr>
        <p:spPr>
          <a:xfrm>
            <a:off x="8101755" y="2011416"/>
            <a:ext cx="278100" cy="286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ge72e278e12_0_153"/>
          <p:cNvSpPr/>
          <p:nvPr/>
        </p:nvSpPr>
        <p:spPr>
          <a:xfrm>
            <a:off x="6890524" y="1517195"/>
            <a:ext cx="267300" cy="260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1-3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ge72e278e12_0_153"/>
          <p:cNvSpPr/>
          <p:nvPr/>
        </p:nvSpPr>
        <p:spPr>
          <a:xfrm>
            <a:off x="8913258" y="1505324"/>
            <a:ext cx="264000" cy="272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1-4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1" name="Google Shape;951;ge72e278e12_0_153"/>
          <p:cNvPicPr preferRelativeResize="0"/>
          <p:nvPr/>
        </p:nvPicPr>
        <p:blipFill rotWithShape="1">
          <a:blip r:embed="rId4">
            <a:alphaModFix/>
          </a:blip>
          <a:srcRect b="0" l="14789" r="10964" t="7011"/>
          <a:stretch/>
        </p:blipFill>
        <p:spPr>
          <a:xfrm>
            <a:off x="389967" y="1133600"/>
            <a:ext cx="8913265" cy="5296467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ge72e278e12_0_153"/>
          <p:cNvSpPr/>
          <p:nvPr/>
        </p:nvSpPr>
        <p:spPr>
          <a:xfrm>
            <a:off x="1638000" y="2327340"/>
            <a:ext cx="7781036" cy="383266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ge72e278e12_0_153"/>
          <p:cNvSpPr/>
          <p:nvPr/>
        </p:nvSpPr>
        <p:spPr>
          <a:xfrm>
            <a:off x="-21800" y="800200"/>
            <a:ext cx="9736800" cy="2068500"/>
          </a:xfrm>
          <a:prstGeom prst="rect">
            <a:avLst/>
          </a:prstGeom>
          <a:solidFill>
            <a:srgbClr val="000000">
              <a:alpha val="7058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ge72e278e12_0_153"/>
          <p:cNvSpPr/>
          <p:nvPr/>
        </p:nvSpPr>
        <p:spPr>
          <a:xfrm>
            <a:off x="0" y="2853900"/>
            <a:ext cx="2180700" cy="3972900"/>
          </a:xfrm>
          <a:prstGeom prst="rect">
            <a:avLst/>
          </a:prstGeom>
          <a:solidFill>
            <a:srgbClr val="000000">
              <a:alpha val="7058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ge72e278e12_0_153"/>
          <p:cNvSpPr/>
          <p:nvPr/>
        </p:nvSpPr>
        <p:spPr>
          <a:xfrm>
            <a:off x="8697333" y="2853900"/>
            <a:ext cx="1039500" cy="3972900"/>
          </a:xfrm>
          <a:prstGeom prst="rect">
            <a:avLst/>
          </a:prstGeom>
          <a:solidFill>
            <a:srgbClr val="000000">
              <a:alpha val="7058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ge72e278e12_0_153"/>
          <p:cNvSpPr/>
          <p:nvPr/>
        </p:nvSpPr>
        <p:spPr>
          <a:xfrm>
            <a:off x="2180800" y="5631033"/>
            <a:ext cx="6516900" cy="1167900"/>
          </a:xfrm>
          <a:prstGeom prst="rect">
            <a:avLst/>
          </a:prstGeom>
          <a:solidFill>
            <a:srgbClr val="000000">
              <a:alpha val="7058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7" name="Google Shape;957;ge72e278e12_0_1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12083" y="2420717"/>
            <a:ext cx="7632866" cy="3645913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ge72e278e12_0_153"/>
          <p:cNvSpPr/>
          <p:nvPr/>
        </p:nvSpPr>
        <p:spPr>
          <a:xfrm>
            <a:off x="2930800" y="2436767"/>
            <a:ext cx="5379900" cy="4824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선택한 카테고리 노출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/search?category_id=1&amp;tag_id[brand]=14&amp;sort=popular&amp;per_page=40</a:t>
            </a: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ge72e278e12_0_153"/>
          <p:cNvSpPr/>
          <p:nvPr/>
        </p:nvSpPr>
        <p:spPr>
          <a:xfrm>
            <a:off x="1638000" y="1934600"/>
            <a:ext cx="278100" cy="287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60" name="Google Shape;960;ge72e278e12_0_153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이재성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search.html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2021-07-27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/search/category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2-4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8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8" hMerge="1"/>
                <a:tc rowSpan="18" hMerge="1"/>
                <a:tc rowSpan="18" hMerge="1"/>
                <a:tc rowSpan="18" hMerge="1"/>
                <a:tc rowSpan="18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페이지(Top)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카테고리 다중선택시 다중태그사용으로 제품 노출 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6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13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pic>
        <p:nvPicPr>
          <p:cNvPr id="961" name="Google Shape;961;ge72e278e12_0_1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e72e278e12_0_171"/>
          <p:cNvSpPr/>
          <p:nvPr/>
        </p:nvSpPr>
        <p:spPr>
          <a:xfrm>
            <a:off x="1236753" y="1326740"/>
            <a:ext cx="233100" cy="234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1-1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ge72e278e12_0_171"/>
          <p:cNvSpPr/>
          <p:nvPr/>
        </p:nvSpPr>
        <p:spPr>
          <a:xfrm>
            <a:off x="8101755" y="2011416"/>
            <a:ext cx="278100" cy="286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ge72e278e12_0_171"/>
          <p:cNvSpPr/>
          <p:nvPr/>
        </p:nvSpPr>
        <p:spPr>
          <a:xfrm>
            <a:off x="6890524" y="1517195"/>
            <a:ext cx="267300" cy="260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1-3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ge72e278e12_0_171"/>
          <p:cNvSpPr/>
          <p:nvPr/>
        </p:nvSpPr>
        <p:spPr>
          <a:xfrm>
            <a:off x="8913258" y="1505324"/>
            <a:ext cx="264000" cy="272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1-4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0" name="Google Shape;970;ge72e278e12_0_171"/>
          <p:cNvPicPr preferRelativeResize="0"/>
          <p:nvPr/>
        </p:nvPicPr>
        <p:blipFill rotWithShape="1">
          <a:blip r:embed="rId4">
            <a:alphaModFix/>
          </a:blip>
          <a:srcRect b="0" l="14789" r="10964" t="7011"/>
          <a:stretch/>
        </p:blipFill>
        <p:spPr>
          <a:xfrm>
            <a:off x="389967" y="1133600"/>
            <a:ext cx="8913265" cy="5296467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ge72e278e12_0_171"/>
          <p:cNvSpPr/>
          <p:nvPr/>
        </p:nvSpPr>
        <p:spPr>
          <a:xfrm>
            <a:off x="701467" y="3144107"/>
            <a:ext cx="1385997" cy="3065594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ge72e278e12_0_171"/>
          <p:cNvSpPr/>
          <p:nvPr/>
        </p:nvSpPr>
        <p:spPr>
          <a:xfrm>
            <a:off x="6598733" y="4660167"/>
            <a:ext cx="291789" cy="32750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ge72e278e12_0_171"/>
          <p:cNvSpPr/>
          <p:nvPr/>
        </p:nvSpPr>
        <p:spPr>
          <a:xfrm>
            <a:off x="6890533" y="3144096"/>
            <a:ext cx="1580523" cy="2348863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ge72e278e12_0_171"/>
          <p:cNvSpPr/>
          <p:nvPr/>
        </p:nvSpPr>
        <p:spPr>
          <a:xfrm>
            <a:off x="668000" y="2913533"/>
            <a:ext cx="278100" cy="287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ge72e278e12_0_171"/>
          <p:cNvSpPr/>
          <p:nvPr/>
        </p:nvSpPr>
        <p:spPr>
          <a:xfrm>
            <a:off x="6890533" y="3205133"/>
            <a:ext cx="474300" cy="287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4-1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ge72e278e12_0_171"/>
          <p:cNvSpPr/>
          <p:nvPr/>
        </p:nvSpPr>
        <p:spPr>
          <a:xfrm>
            <a:off x="6570400" y="1805017"/>
            <a:ext cx="474300" cy="287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3-2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ge72e278e12_0_171"/>
          <p:cNvSpPr/>
          <p:nvPr/>
        </p:nvSpPr>
        <p:spPr>
          <a:xfrm>
            <a:off x="2267" y="781217"/>
            <a:ext cx="9736800" cy="233490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ge72e278e12_0_171"/>
          <p:cNvSpPr/>
          <p:nvPr/>
        </p:nvSpPr>
        <p:spPr>
          <a:xfrm>
            <a:off x="2129033" y="3151033"/>
            <a:ext cx="7641300" cy="367560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ge72e278e12_0_171"/>
          <p:cNvSpPr/>
          <p:nvPr/>
        </p:nvSpPr>
        <p:spPr>
          <a:xfrm>
            <a:off x="0" y="3151033"/>
            <a:ext cx="668100" cy="367560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ge72e278e12_0_171"/>
          <p:cNvSpPr/>
          <p:nvPr/>
        </p:nvSpPr>
        <p:spPr>
          <a:xfrm>
            <a:off x="667967" y="6259033"/>
            <a:ext cx="1512900" cy="56760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1" name="Google Shape;981;ge72e278e12_0_1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50183" y="2180433"/>
            <a:ext cx="1394100" cy="1137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ge72e278e12_0_1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98733" y="2104900"/>
            <a:ext cx="1945267" cy="3869833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ge72e278e12_0_171"/>
          <p:cNvSpPr/>
          <p:nvPr/>
        </p:nvSpPr>
        <p:spPr>
          <a:xfrm>
            <a:off x="2737567" y="2179967"/>
            <a:ext cx="1385997" cy="1137350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ge72e278e12_0_171"/>
          <p:cNvSpPr/>
          <p:nvPr/>
        </p:nvSpPr>
        <p:spPr>
          <a:xfrm>
            <a:off x="6570400" y="2104900"/>
            <a:ext cx="2042522" cy="3869480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ge72e278e12_0_171"/>
          <p:cNvSpPr/>
          <p:nvPr/>
        </p:nvSpPr>
        <p:spPr>
          <a:xfrm>
            <a:off x="2750167" y="1948050"/>
            <a:ext cx="474300" cy="287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3-1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6" name="Google Shape;986;ge72e278e12_0_171"/>
          <p:cNvCxnSpPr/>
          <p:nvPr/>
        </p:nvCxnSpPr>
        <p:spPr>
          <a:xfrm flipH="1" rot="10800000">
            <a:off x="1984600" y="3618733"/>
            <a:ext cx="4381200" cy="207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stealth"/>
          </a:ln>
        </p:spPr>
      </p:cxnSp>
      <p:cxnSp>
        <p:nvCxnSpPr>
          <p:cNvPr id="987" name="Google Shape;987;ge72e278e12_0_171"/>
          <p:cNvCxnSpPr/>
          <p:nvPr/>
        </p:nvCxnSpPr>
        <p:spPr>
          <a:xfrm flipH="1" rot="10800000">
            <a:off x="1772133" y="2417633"/>
            <a:ext cx="971100" cy="94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stealth"/>
          </a:ln>
        </p:spPr>
      </p:cxnSp>
      <p:graphicFrame>
        <p:nvGraphicFramePr>
          <p:cNvPr id="988" name="Google Shape;988;ge72e278e12_0_171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이재성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search.html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2021-07-27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/search/category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2-5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8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8" hMerge="1"/>
                <a:tc rowSpan="18" hMerge="1"/>
                <a:tc rowSpan="18" hMerge="1"/>
                <a:tc rowSpan="18" hMerge="1"/>
                <a:tc rowSpan="18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페이지(Top)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3-1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모든 카테고리 체크박스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3-2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브랜드별 카테고리 체크박스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8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pic>
        <p:nvPicPr>
          <p:cNvPr id="989" name="Google Shape;989;ge72e278e12_0_17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e72e278e12_0_198"/>
          <p:cNvSpPr/>
          <p:nvPr/>
        </p:nvSpPr>
        <p:spPr>
          <a:xfrm>
            <a:off x="1236753" y="1326740"/>
            <a:ext cx="233100" cy="234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1-1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ge72e278e12_0_198"/>
          <p:cNvSpPr/>
          <p:nvPr/>
        </p:nvSpPr>
        <p:spPr>
          <a:xfrm>
            <a:off x="8101755" y="2011416"/>
            <a:ext cx="278100" cy="286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ge72e278e12_0_198"/>
          <p:cNvSpPr/>
          <p:nvPr/>
        </p:nvSpPr>
        <p:spPr>
          <a:xfrm>
            <a:off x="6890524" y="1517195"/>
            <a:ext cx="267300" cy="260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1-3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ge72e278e12_0_198"/>
          <p:cNvSpPr/>
          <p:nvPr/>
        </p:nvSpPr>
        <p:spPr>
          <a:xfrm>
            <a:off x="8913258" y="1505324"/>
            <a:ext cx="264000" cy="272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1-4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8" name="Google Shape;998;ge72e278e12_0_198"/>
          <p:cNvPicPr preferRelativeResize="0"/>
          <p:nvPr/>
        </p:nvPicPr>
        <p:blipFill rotWithShape="1">
          <a:blip r:embed="rId4">
            <a:alphaModFix/>
          </a:blip>
          <a:srcRect b="0" l="14789" r="10964" t="7011"/>
          <a:stretch/>
        </p:blipFill>
        <p:spPr>
          <a:xfrm>
            <a:off x="389967" y="1133600"/>
            <a:ext cx="8913265" cy="5296467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ge72e278e12_0_198"/>
          <p:cNvSpPr/>
          <p:nvPr/>
        </p:nvSpPr>
        <p:spPr>
          <a:xfrm>
            <a:off x="688829" y="3164257"/>
            <a:ext cx="1385997" cy="3065594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ge72e278e12_0_198"/>
          <p:cNvSpPr/>
          <p:nvPr/>
        </p:nvSpPr>
        <p:spPr>
          <a:xfrm>
            <a:off x="668000" y="2913533"/>
            <a:ext cx="278100" cy="287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ge72e278e12_0_198"/>
          <p:cNvSpPr/>
          <p:nvPr/>
        </p:nvSpPr>
        <p:spPr>
          <a:xfrm>
            <a:off x="6542317" y="2235250"/>
            <a:ext cx="474300" cy="287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3-4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ge72e278e12_0_198"/>
          <p:cNvSpPr/>
          <p:nvPr/>
        </p:nvSpPr>
        <p:spPr>
          <a:xfrm>
            <a:off x="-21800" y="800183"/>
            <a:ext cx="9736800" cy="233490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ge72e278e12_0_198"/>
          <p:cNvSpPr/>
          <p:nvPr/>
        </p:nvSpPr>
        <p:spPr>
          <a:xfrm>
            <a:off x="2095567" y="3151033"/>
            <a:ext cx="7641300" cy="367560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ge72e278e12_0_198"/>
          <p:cNvSpPr/>
          <p:nvPr/>
        </p:nvSpPr>
        <p:spPr>
          <a:xfrm>
            <a:off x="0" y="3151033"/>
            <a:ext cx="668100" cy="367560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ge72e278e12_0_198"/>
          <p:cNvSpPr/>
          <p:nvPr/>
        </p:nvSpPr>
        <p:spPr>
          <a:xfrm>
            <a:off x="667967" y="6259033"/>
            <a:ext cx="1512900" cy="56760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ge72e278e12_0_198"/>
          <p:cNvSpPr/>
          <p:nvPr/>
        </p:nvSpPr>
        <p:spPr>
          <a:xfrm>
            <a:off x="2788733" y="2430233"/>
            <a:ext cx="2066838" cy="153685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ge72e278e12_0_198"/>
          <p:cNvSpPr/>
          <p:nvPr/>
        </p:nvSpPr>
        <p:spPr>
          <a:xfrm>
            <a:off x="6591367" y="2507767"/>
            <a:ext cx="2042522" cy="3675140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ge72e278e12_0_198"/>
          <p:cNvSpPr/>
          <p:nvPr/>
        </p:nvSpPr>
        <p:spPr>
          <a:xfrm>
            <a:off x="2788733" y="2143017"/>
            <a:ext cx="474300" cy="287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3-3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9" name="Google Shape;1009;ge72e278e12_0_198"/>
          <p:cNvPicPr preferRelativeResize="0"/>
          <p:nvPr/>
        </p:nvPicPr>
        <p:blipFill rotWithShape="1">
          <a:blip r:embed="rId5">
            <a:alphaModFix/>
          </a:blip>
          <a:srcRect b="0" l="2380" r="-2380" t="0"/>
          <a:stretch/>
        </p:blipFill>
        <p:spPr>
          <a:xfrm>
            <a:off x="2841783" y="2473233"/>
            <a:ext cx="2066067" cy="1450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ge72e278e12_0_19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91367" y="2560606"/>
            <a:ext cx="2042533" cy="35696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1" name="Google Shape;1011;ge72e278e12_0_198"/>
          <p:cNvCxnSpPr>
            <a:endCxn id="1010" idx="1"/>
          </p:cNvCxnSpPr>
          <p:nvPr/>
        </p:nvCxnSpPr>
        <p:spPr>
          <a:xfrm flipH="1" rot="10800000">
            <a:off x="1934167" y="4345437"/>
            <a:ext cx="4657200" cy="380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stealth"/>
          </a:ln>
        </p:spPr>
      </p:cxnSp>
      <p:cxnSp>
        <p:nvCxnSpPr>
          <p:cNvPr id="1012" name="Google Shape;1012;ge72e278e12_0_198"/>
          <p:cNvCxnSpPr/>
          <p:nvPr/>
        </p:nvCxnSpPr>
        <p:spPr>
          <a:xfrm flipH="1" rot="10800000">
            <a:off x="1934067" y="3424000"/>
            <a:ext cx="848700" cy="805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stealth"/>
          </a:ln>
        </p:spPr>
      </p:cxnSp>
      <p:graphicFrame>
        <p:nvGraphicFramePr>
          <p:cNvPr id="1013" name="Google Shape;1013;ge72e278e12_0_198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이재성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search.html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2021-07-27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/search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2-6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8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8" hMerge="1"/>
                <a:tc rowSpan="18" hMerge="1"/>
                <a:tc rowSpan="18" hMerge="1"/>
                <a:tc rowSpan="18" hMerge="1"/>
                <a:tc rowSpan="18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페이지(Top)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3-3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성별/체크박스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3-4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컬렉션/체크박스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0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pic>
        <p:nvPicPr>
          <p:cNvPr id="1014" name="Google Shape;1014;ge72e278e12_0_19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e72e278e12_0_222"/>
          <p:cNvSpPr/>
          <p:nvPr/>
        </p:nvSpPr>
        <p:spPr>
          <a:xfrm>
            <a:off x="1236753" y="1326740"/>
            <a:ext cx="233100" cy="234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1-1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ge72e278e12_0_222"/>
          <p:cNvSpPr/>
          <p:nvPr/>
        </p:nvSpPr>
        <p:spPr>
          <a:xfrm>
            <a:off x="8101755" y="2011416"/>
            <a:ext cx="278100" cy="286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ge72e278e12_0_222"/>
          <p:cNvSpPr/>
          <p:nvPr/>
        </p:nvSpPr>
        <p:spPr>
          <a:xfrm>
            <a:off x="6890524" y="1517195"/>
            <a:ext cx="267300" cy="260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1-3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ge72e278e12_0_222"/>
          <p:cNvSpPr/>
          <p:nvPr/>
        </p:nvSpPr>
        <p:spPr>
          <a:xfrm>
            <a:off x="8913258" y="1505324"/>
            <a:ext cx="264000" cy="272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1-4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3" name="Google Shape;1023;ge72e278e12_0_222"/>
          <p:cNvPicPr preferRelativeResize="0"/>
          <p:nvPr/>
        </p:nvPicPr>
        <p:blipFill rotWithShape="1">
          <a:blip r:embed="rId4">
            <a:alphaModFix/>
          </a:blip>
          <a:srcRect b="0" l="14789" r="10964" t="7011"/>
          <a:stretch/>
        </p:blipFill>
        <p:spPr>
          <a:xfrm>
            <a:off x="133525" y="800200"/>
            <a:ext cx="9169701" cy="5448864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ge72e278e12_0_222"/>
          <p:cNvSpPr/>
          <p:nvPr/>
        </p:nvSpPr>
        <p:spPr>
          <a:xfrm>
            <a:off x="474300" y="3088975"/>
            <a:ext cx="1458944" cy="3071008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ge72e278e12_0_222"/>
          <p:cNvSpPr/>
          <p:nvPr/>
        </p:nvSpPr>
        <p:spPr>
          <a:xfrm>
            <a:off x="668000" y="2913533"/>
            <a:ext cx="278100" cy="287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ge72e278e12_0_222"/>
          <p:cNvSpPr/>
          <p:nvPr/>
        </p:nvSpPr>
        <p:spPr>
          <a:xfrm>
            <a:off x="6532150" y="1039517"/>
            <a:ext cx="474300" cy="287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3-6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ge72e278e12_0_222"/>
          <p:cNvSpPr/>
          <p:nvPr/>
        </p:nvSpPr>
        <p:spPr>
          <a:xfrm>
            <a:off x="-21800" y="800183"/>
            <a:ext cx="9736800" cy="233490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ge72e278e12_0_222"/>
          <p:cNvSpPr/>
          <p:nvPr/>
        </p:nvSpPr>
        <p:spPr>
          <a:xfrm>
            <a:off x="2095567" y="3088967"/>
            <a:ext cx="7641300" cy="367560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ge72e278e12_0_222"/>
          <p:cNvSpPr/>
          <p:nvPr/>
        </p:nvSpPr>
        <p:spPr>
          <a:xfrm>
            <a:off x="0" y="3151025"/>
            <a:ext cx="474300" cy="367560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ge72e278e12_0_222"/>
          <p:cNvSpPr/>
          <p:nvPr/>
        </p:nvSpPr>
        <p:spPr>
          <a:xfrm>
            <a:off x="474301" y="6259025"/>
            <a:ext cx="1706700" cy="56760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ge72e278e12_0_222"/>
          <p:cNvSpPr/>
          <p:nvPr/>
        </p:nvSpPr>
        <p:spPr>
          <a:xfrm>
            <a:off x="3276400" y="1673067"/>
            <a:ext cx="2066838" cy="2786264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ge72e278e12_0_222"/>
          <p:cNvSpPr/>
          <p:nvPr/>
        </p:nvSpPr>
        <p:spPr>
          <a:xfrm>
            <a:off x="6532167" y="1326567"/>
            <a:ext cx="2042522" cy="5104271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ge72e278e12_0_222"/>
          <p:cNvSpPr/>
          <p:nvPr/>
        </p:nvSpPr>
        <p:spPr>
          <a:xfrm>
            <a:off x="3270400" y="1416983"/>
            <a:ext cx="474300" cy="287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3-5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4" name="Google Shape;1034;ge72e278e12_0_2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91363" y="1326733"/>
            <a:ext cx="1822400" cy="5104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ge72e278e12_0_2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70400" y="1664100"/>
            <a:ext cx="1964567" cy="278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6" name="Google Shape;1036;ge72e278e12_0_222"/>
          <p:cNvCxnSpPr/>
          <p:nvPr/>
        </p:nvCxnSpPr>
        <p:spPr>
          <a:xfrm flipH="1" rot="10800000">
            <a:off x="2052467" y="4618033"/>
            <a:ext cx="1785900" cy="917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stealth"/>
          </a:ln>
        </p:spPr>
      </p:cxnSp>
      <p:cxnSp>
        <p:nvCxnSpPr>
          <p:cNvPr id="1037" name="Google Shape;1037;ge72e278e12_0_222"/>
          <p:cNvCxnSpPr/>
          <p:nvPr/>
        </p:nvCxnSpPr>
        <p:spPr>
          <a:xfrm flipH="1" rot="10800000">
            <a:off x="1934067" y="4914000"/>
            <a:ext cx="4381200" cy="207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stealth"/>
          </a:ln>
        </p:spPr>
      </p:cxnSp>
      <p:graphicFrame>
        <p:nvGraphicFramePr>
          <p:cNvPr id="1038" name="Google Shape;1038;ge72e278e12_0_222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이재성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search.html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2021-07-27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/search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2-7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8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8" hMerge="1"/>
                <a:tc rowSpan="18" hMerge="1"/>
                <a:tc rowSpan="18" hMerge="1"/>
                <a:tc rowSpan="18" hMerge="1"/>
                <a:tc rowSpan="18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페이지(Top)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3-5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의류사이즈/체크박스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3-6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스니커즈 사이즈/체크박스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0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pic>
        <p:nvPicPr>
          <p:cNvPr id="1039" name="Google Shape;1039;ge72e278e12_0_2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e72e278e12_0_282"/>
          <p:cNvSpPr/>
          <p:nvPr/>
        </p:nvSpPr>
        <p:spPr>
          <a:xfrm>
            <a:off x="1236753" y="1326740"/>
            <a:ext cx="233100" cy="234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1-1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ge72e278e12_0_282"/>
          <p:cNvSpPr/>
          <p:nvPr/>
        </p:nvSpPr>
        <p:spPr>
          <a:xfrm>
            <a:off x="8101755" y="2011416"/>
            <a:ext cx="278100" cy="286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ge72e278e12_0_282"/>
          <p:cNvSpPr/>
          <p:nvPr/>
        </p:nvSpPr>
        <p:spPr>
          <a:xfrm>
            <a:off x="6890524" y="1517195"/>
            <a:ext cx="267300" cy="260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1-3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ge72e278e12_0_282"/>
          <p:cNvSpPr/>
          <p:nvPr/>
        </p:nvSpPr>
        <p:spPr>
          <a:xfrm>
            <a:off x="8913258" y="1505324"/>
            <a:ext cx="264000" cy="272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1-4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8" name="Google Shape;1048;ge72e278e12_0_282"/>
          <p:cNvPicPr preferRelativeResize="0"/>
          <p:nvPr/>
        </p:nvPicPr>
        <p:blipFill rotWithShape="1">
          <a:blip r:embed="rId4">
            <a:alphaModFix/>
          </a:blip>
          <a:srcRect b="0" l="14789" r="10964" t="7011"/>
          <a:stretch/>
        </p:blipFill>
        <p:spPr>
          <a:xfrm>
            <a:off x="133520" y="821238"/>
            <a:ext cx="9474318" cy="562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ge72e278e12_0_282"/>
          <p:cNvSpPr/>
          <p:nvPr/>
        </p:nvSpPr>
        <p:spPr>
          <a:xfrm>
            <a:off x="487375" y="3013600"/>
            <a:ext cx="1604839" cy="3245318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ge72e278e12_0_282"/>
          <p:cNvSpPr/>
          <p:nvPr/>
        </p:nvSpPr>
        <p:spPr>
          <a:xfrm>
            <a:off x="668000" y="2913533"/>
            <a:ext cx="278100" cy="287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ge72e278e12_0_282"/>
          <p:cNvSpPr/>
          <p:nvPr/>
        </p:nvSpPr>
        <p:spPr>
          <a:xfrm>
            <a:off x="2267" y="800183"/>
            <a:ext cx="9736800" cy="233490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ge72e278e12_0_282"/>
          <p:cNvSpPr/>
          <p:nvPr/>
        </p:nvSpPr>
        <p:spPr>
          <a:xfrm>
            <a:off x="2095567" y="3088967"/>
            <a:ext cx="7641300" cy="367560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ge72e278e12_0_282"/>
          <p:cNvSpPr/>
          <p:nvPr/>
        </p:nvSpPr>
        <p:spPr>
          <a:xfrm>
            <a:off x="2275" y="3088975"/>
            <a:ext cx="544200" cy="373770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ge72e278e12_0_282"/>
          <p:cNvSpPr/>
          <p:nvPr/>
        </p:nvSpPr>
        <p:spPr>
          <a:xfrm>
            <a:off x="575875" y="6259025"/>
            <a:ext cx="1604700" cy="56760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ge72e278e12_0_282"/>
          <p:cNvSpPr/>
          <p:nvPr/>
        </p:nvSpPr>
        <p:spPr>
          <a:xfrm>
            <a:off x="4017467" y="3710233"/>
            <a:ext cx="2528837" cy="180860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ge72e278e12_0_282"/>
          <p:cNvSpPr/>
          <p:nvPr/>
        </p:nvSpPr>
        <p:spPr>
          <a:xfrm>
            <a:off x="4017467" y="3492617"/>
            <a:ext cx="474300" cy="287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3-7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7" name="Google Shape;1057;ge72e278e12_0_282"/>
          <p:cNvCxnSpPr/>
          <p:nvPr/>
        </p:nvCxnSpPr>
        <p:spPr>
          <a:xfrm flipH="1" rot="10800000">
            <a:off x="2052467" y="4618033"/>
            <a:ext cx="1785900" cy="917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stealth"/>
          </a:ln>
        </p:spPr>
      </p:cxnSp>
      <p:pic>
        <p:nvPicPr>
          <p:cNvPr id="1058" name="Google Shape;1058;ge72e278e12_0_2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17465" y="3769865"/>
            <a:ext cx="2443968" cy="172316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59" name="Google Shape;1059;ge72e278e12_0_282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이재성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search.html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2021-07-27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/search/</a:t>
                      </a:r>
                      <a:r>
                        <a:rPr lang="en-US" sz="1000" u="sng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price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2-8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8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8" hMerge="1"/>
                <a:tc rowSpan="18" hMerge="1"/>
                <a:tc rowSpan="18" hMerge="1"/>
                <a:tc rowSpan="18" hMerge="1"/>
                <a:tc rowSpan="18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페이지(Top)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3-7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가격/체크박스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0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pic>
        <p:nvPicPr>
          <p:cNvPr id="1060" name="Google Shape;1060;ge72e278e12_0_2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1" name="Google Shape;231;ge78007d45b_15_971"/>
          <p:cNvGraphicFramePr/>
          <p:nvPr/>
        </p:nvGraphicFramePr>
        <p:xfrm>
          <a:off x="64167" y="6194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{803C55ED-D223-4AD5-BCB6-C9075C7CA019}</a:tableStyleId>
              </a:tblPr>
              <a:tblGrid>
                <a:gridCol w="1496000"/>
                <a:gridCol w="1167300"/>
                <a:gridCol w="1824675"/>
                <a:gridCol w="1496000"/>
                <a:gridCol w="1803750"/>
                <a:gridCol w="1108550"/>
                <a:gridCol w="1575675"/>
                <a:gridCol w="1575675"/>
              </a:tblGrid>
              <a:tr h="278800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788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정영범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다이어그램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2021-07-26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788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main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0-4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pic>
        <p:nvPicPr>
          <p:cNvPr id="232" name="Google Shape;232;ge78007d45b_15_9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794" y="342451"/>
            <a:ext cx="1169125" cy="298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e78007d45b_15_971"/>
          <p:cNvSpPr/>
          <p:nvPr/>
        </p:nvSpPr>
        <p:spPr>
          <a:xfrm>
            <a:off x="311725" y="1432799"/>
            <a:ext cx="1211700" cy="392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메인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ge78007d45b_15_971"/>
          <p:cNvSpPr/>
          <p:nvPr/>
        </p:nvSpPr>
        <p:spPr>
          <a:xfrm>
            <a:off x="2700969" y="1517938"/>
            <a:ext cx="1248900" cy="222000"/>
          </a:xfrm>
          <a:prstGeom prst="roundRect">
            <a:avLst>
              <a:gd fmla="val 16667" name="adj"/>
            </a:avLst>
          </a:prstGeom>
          <a:solidFill>
            <a:srgbClr val="D0CECE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STYLE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e78007d45b_15_971"/>
          <p:cNvSpPr/>
          <p:nvPr/>
        </p:nvSpPr>
        <p:spPr>
          <a:xfrm>
            <a:off x="2700892" y="3175415"/>
            <a:ext cx="1248900" cy="222000"/>
          </a:xfrm>
          <a:prstGeom prst="roundRect">
            <a:avLst>
              <a:gd fmla="val 16667" name="adj"/>
            </a:avLst>
          </a:prstGeom>
          <a:solidFill>
            <a:srgbClr val="D0CECE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ABOUT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6" name="Google Shape;236;ge78007d45b_15_971"/>
          <p:cNvCxnSpPr>
            <a:stCxn id="233" idx="3"/>
            <a:endCxn id="234" idx="1"/>
          </p:cNvCxnSpPr>
          <p:nvPr/>
        </p:nvCxnSpPr>
        <p:spPr>
          <a:xfrm>
            <a:off x="1523425" y="1628999"/>
            <a:ext cx="117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7" name="Google Shape;237;ge78007d45b_15_971"/>
          <p:cNvCxnSpPr>
            <a:stCxn id="233" idx="3"/>
            <a:endCxn id="235" idx="1"/>
          </p:cNvCxnSpPr>
          <p:nvPr/>
        </p:nvCxnSpPr>
        <p:spPr>
          <a:xfrm>
            <a:off x="1523425" y="1628999"/>
            <a:ext cx="1177500" cy="16575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38" name="Google Shape;238;ge78007d45b_15_971"/>
          <p:cNvSpPr/>
          <p:nvPr/>
        </p:nvSpPr>
        <p:spPr>
          <a:xfrm>
            <a:off x="4603363" y="1295835"/>
            <a:ext cx="1236600" cy="22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Header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e78007d45b_15_971"/>
          <p:cNvSpPr/>
          <p:nvPr/>
        </p:nvSpPr>
        <p:spPr>
          <a:xfrm>
            <a:off x="4603362" y="2377030"/>
            <a:ext cx="1236600" cy="22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Style Board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0" name="Google Shape;240;ge78007d45b_15_971"/>
          <p:cNvCxnSpPr>
            <a:stCxn id="234" idx="3"/>
            <a:endCxn id="238" idx="1"/>
          </p:cNvCxnSpPr>
          <p:nvPr/>
        </p:nvCxnSpPr>
        <p:spPr>
          <a:xfrm flipH="1" rot="10800000">
            <a:off x="3949869" y="1406938"/>
            <a:ext cx="653400" cy="2220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41" name="Google Shape;241;ge78007d45b_15_971"/>
          <p:cNvCxnSpPr>
            <a:stCxn id="234" idx="3"/>
            <a:endCxn id="239" idx="1"/>
          </p:cNvCxnSpPr>
          <p:nvPr/>
        </p:nvCxnSpPr>
        <p:spPr>
          <a:xfrm>
            <a:off x="3949869" y="1628938"/>
            <a:ext cx="653400" cy="8592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42" name="Google Shape;242;ge78007d45b_15_971"/>
          <p:cNvCxnSpPr>
            <a:stCxn id="238" idx="3"/>
            <a:endCxn id="243" idx="1"/>
          </p:cNvCxnSpPr>
          <p:nvPr/>
        </p:nvCxnSpPr>
        <p:spPr>
          <a:xfrm flipH="1" rot="10800000">
            <a:off x="5839963" y="1179135"/>
            <a:ext cx="841800" cy="2277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44" name="Google Shape;244;ge78007d45b_15_971"/>
          <p:cNvCxnSpPr>
            <a:stCxn id="238" idx="3"/>
            <a:endCxn id="245" idx="1"/>
          </p:cNvCxnSpPr>
          <p:nvPr/>
        </p:nvCxnSpPr>
        <p:spPr>
          <a:xfrm>
            <a:off x="5839963" y="1406835"/>
            <a:ext cx="841800" cy="2166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45" name="Google Shape;245;ge78007d45b_15_971"/>
          <p:cNvSpPr/>
          <p:nvPr/>
        </p:nvSpPr>
        <p:spPr>
          <a:xfrm>
            <a:off x="6681898" y="1512433"/>
            <a:ext cx="1236600" cy="22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팔로잉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ge78007d45b_15_971"/>
          <p:cNvSpPr/>
          <p:nvPr/>
        </p:nvSpPr>
        <p:spPr>
          <a:xfrm>
            <a:off x="6681898" y="1068150"/>
            <a:ext cx="1236600" cy="22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인기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e78007d45b_15_971"/>
          <p:cNvSpPr/>
          <p:nvPr/>
        </p:nvSpPr>
        <p:spPr>
          <a:xfrm>
            <a:off x="6681897" y="2621515"/>
            <a:ext cx="1236600" cy="22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게시글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e78007d45b_15_971"/>
          <p:cNvSpPr/>
          <p:nvPr/>
        </p:nvSpPr>
        <p:spPr>
          <a:xfrm>
            <a:off x="6681897" y="2177444"/>
            <a:ext cx="1236600" cy="22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추천 해시태그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8" name="Google Shape;248;ge78007d45b_15_971"/>
          <p:cNvCxnSpPr>
            <a:stCxn id="239" idx="3"/>
            <a:endCxn id="247" idx="1"/>
          </p:cNvCxnSpPr>
          <p:nvPr/>
        </p:nvCxnSpPr>
        <p:spPr>
          <a:xfrm flipH="1" rot="10800000">
            <a:off x="5839962" y="2288530"/>
            <a:ext cx="841800" cy="1995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49" name="Google Shape;249;ge78007d45b_15_971"/>
          <p:cNvCxnSpPr>
            <a:stCxn id="239" idx="3"/>
            <a:endCxn id="246" idx="1"/>
          </p:cNvCxnSpPr>
          <p:nvPr/>
        </p:nvCxnSpPr>
        <p:spPr>
          <a:xfrm>
            <a:off x="5839962" y="2488030"/>
            <a:ext cx="841800" cy="2445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50" name="Google Shape;250;ge78007d45b_15_971"/>
          <p:cNvSpPr/>
          <p:nvPr/>
        </p:nvSpPr>
        <p:spPr>
          <a:xfrm>
            <a:off x="8757508" y="1484111"/>
            <a:ext cx="1236600" cy="22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좋아요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e78007d45b_15_971"/>
          <p:cNvSpPr/>
          <p:nvPr/>
        </p:nvSpPr>
        <p:spPr>
          <a:xfrm>
            <a:off x="8757508" y="1073650"/>
            <a:ext cx="1236600" cy="22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팔로우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e78007d45b_15_971"/>
          <p:cNvSpPr/>
          <p:nvPr/>
        </p:nvSpPr>
        <p:spPr>
          <a:xfrm>
            <a:off x="10746699" y="2698013"/>
            <a:ext cx="1236600" cy="22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SNS 및 링크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e78007d45b_15_971"/>
          <p:cNvSpPr/>
          <p:nvPr/>
        </p:nvSpPr>
        <p:spPr>
          <a:xfrm>
            <a:off x="8757508" y="2698006"/>
            <a:ext cx="1236600" cy="22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공유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e78007d45b_15_971"/>
          <p:cNvSpPr/>
          <p:nvPr/>
        </p:nvSpPr>
        <p:spPr>
          <a:xfrm>
            <a:off x="8757508" y="2305034"/>
            <a:ext cx="1236600" cy="22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댓글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e78007d45b_15_971"/>
          <p:cNvSpPr/>
          <p:nvPr/>
        </p:nvSpPr>
        <p:spPr>
          <a:xfrm>
            <a:off x="8757508" y="1894572"/>
            <a:ext cx="1236600" cy="22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제품이동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6" name="Google Shape;256;ge78007d45b_15_971"/>
          <p:cNvCxnSpPr>
            <a:stCxn id="246" idx="3"/>
            <a:endCxn id="251" idx="1"/>
          </p:cNvCxnSpPr>
          <p:nvPr/>
        </p:nvCxnSpPr>
        <p:spPr>
          <a:xfrm flipH="1" rot="10800000">
            <a:off x="7918497" y="1184515"/>
            <a:ext cx="839100" cy="15480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57" name="Google Shape;257;ge78007d45b_15_971"/>
          <p:cNvCxnSpPr>
            <a:stCxn id="246" idx="3"/>
            <a:endCxn id="250" idx="1"/>
          </p:cNvCxnSpPr>
          <p:nvPr/>
        </p:nvCxnSpPr>
        <p:spPr>
          <a:xfrm flipH="1" rot="10800000">
            <a:off x="7918497" y="1595215"/>
            <a:ext cx="839100" cy="11373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58" name="Google Shape;258;ge78007d45b_15_971"/>
          <p:cNvCxnSpPr>
            <a:stCxn id="246" idx="3"/>
            <a:endCxn id="255" idx="1"/>
          </p:cNvCxnSpPr>
          <p:nvPr/>
        </p:nvCxnSpPr>
        <p:spPr>
          <a:xfrm flipH="1" rot="10800000">
            <a:off x="7918497" y="2005615"/>
            <a:ext cx="839100" cy="7269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59" name="Google Shape;259;ge78007d45b_15_971"/>
          <p:cNvCxnSpPr>
            <a:stCxn id="246" idx="3"/>
            <a:endCxn id="254" idx="1"/>
          </p:cNvCxnSpPr>
          <p:nvPr/>
        </p:nvCxnSpPr>
        <p:spPr>
          <a:xfrm flipH="1" rot="10800000">
            <a:off x="7918497" y="2416015"/>
            <a:ext cx="839100" cy="3165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60" name="Google Shape;260;ge78007d45b_15_971"/>
          <p:cNvCxnSpPr>
            <a:stCxn id="246" idx="3"/>
            <a:endCxn id="253" idx="1"/>
          </p:cNvCxnSpPr>
          <p:nvPr/>
        </p:nvCxnSpPr>
        <p:spPr>
          <a:xfrm>
            <a:off x="7918497" y="2732515"/>
            <a:ext cx="839100" cy="765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61" name="Google Shape;261;ge78007d45b_15_971"/>
          <p:cNvCxnSpPr>
            <a:stCxn id="253" idx="3"/>
            <a:endCxn id="252" idx="1"/>
          </p:cNvCxnSpPr>
          <p:nvPr/>
        </p:nvCxnSpPr>
        <p:spPr>
          <a:xfrm>
            <a:off x="9994108" y="2809006"/>
            <a:ext cx="752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62" name="Google Shape;262;ge78007d45b_15_971"/>
          <p:cNvSpPr/>
          <p:nvPr/>
        </p:nvSpPr>
        <p:spPr>
          <a:xfrm>
            <a:off x="4683315" y="4075680"/>
            <a:ext cx="1439100" cy="22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페이스북/인스타그램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e78007d45b_15_971"/>
          <p:cNvSpPr/>
          <p:nvPr/>
        </p:nvSpPr>
        <p:spPr>
          <a:xfrm>
            <a:off x="4683314" y="3175426"/>
            <a:ext cx="1439100" cy="22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서비스 소개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4" name="Google Shape;264;ge78007d45b_15_971"/>
          <p:cNvCxnSpPr>
            <a:stCxn id="235" idx="3"/>
            <a:endCxn id="263" idx="1"/>
          </p:cNvCxnSpPr>
          <p:nvPr/>
        </p:nvCxnSpPr>
        <p:spPr>
          <a:xfrm>
            <a:off x="3949792" y="3286415"/>
            <a:ext cx="733500" cy="6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65" name="Google Shape;265;ge78007d45b_15_971"/>
          <p:cNvCxnSpPr>
            <a:stCxn id="235" idx="3"/>
            <a:endCxn id="262" idx="1"/>
          </p:cNvCxnSpPr>
          <p:nvPr/>
        </p:nvCxnSpPr>
        <p:spPr>
          <a:xfrm>
            <a:off x="3949792" y="3286415"/>
            <a:ext cx="733500" cy="9003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66" name="Google Shape;266;ge78007d45b_15_971"/>
          <p:cNvSpPr/>
          <p:nvPr/>
        </p:nvSpPr>
        <p:spPr>
          <a:xfrm>
            <a:off x="6678485" y="3175430"/>
            <a:ext cx="1236600" cy="22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상단 페이지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e78007d45b_15_971"/>
          <p:cNvSpPr/>
          <p:nvPr/>
        </p:nvSpPr>
        <p:spPr>
          <a:xfrm>
            <a:off x="6678485" y="3957467"/>
            <a:ext cx="1236600" cy="22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중앙 스크롤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e78007d45b_15_971"/>
          <p:cNvSpPr/>
          <p:nvPr/>
        </p:nvSpPr>
        <p:spPr>
          <a:xfrm>
            <a:off x="6678485" y="4669568"/>
            <a:ext cx="1236600" cy="22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하단 페이지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e78007d45b_15_971"/>
          <p:cNvSpPr/>
          <p:nvPr/>
        </p:nvSpPr>
        <p:spPr>
          <a:xfrm>
            <a:off x="8757507" y="3006438"/>
            <a:ext cx="1236600" cy="22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Google Play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e78007d45b_15_971"/>
          <p:cNvSpPr/>
          <p:nvPr/>
        </p:nvSpPr>
        <p:spPr>
          <a:xfrm>
            <a:off x="8757507" y="3374451"/>
            <a:ext cx="1236600" cy="22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 Store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e78007d45b_15_971"/>
          <p:cNvSpPr/>
          <p:nvPr/>
        </p:nvSpPr>
        <p:spPr>
          <a:xfrm>
            <a:off x="8757507" y="3780537"/>
            <a:ext cx="1236600" cy="22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KREAM의 특징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e78007d45b_15_971"/>
          <p:cNvSpPr/>
          <p:nvPr/>
        </p:nvSpPr>
        <p:spPr>
          <a:xfrm>
            <a:off x="8757500" y="4098727"/>
            <a:ext cx="1236600" cy="297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KREAM의 구매/판매 방법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e78007d45b_15_971"/>
          <p:cNvSpPr/>
          <p:nvPr/>
        </p:nvSpPr>
        <p:spPr>
          <a:xfrm>
            <a:off x="8435375" y="4567550"/>
            <a:ext cx="1558500" cy="429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KREAM 서비스 이용방법 (유튜브 영상)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e78007d45b_15_971"/>
          <p:cNvSpPr/>
          <p:nvPr/>
        </p:nvSpPr>
        <p:spPr>
          <a:xfrm>
            <a:off x="10424583" y="4671195"/>
            <a:ext cx="1558500" cy="22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유튜브 페이지로 이동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5" name="Google Shape;275;ge78007d45b_15_971"/>
          <p:cNvCxnSpPr>
            <a:stCxn id="263" idx="3"/>
            <a:endCxn id="266" idx="1"/>
          </p:cNvCxnSpPr>
          <p:nvPr/>
        </p:nvCxnSpPr>
        <p:spPr>
          <a:xfrm>
            <a:off x="6122414" y="3286426"/>
            <a:ext cx="556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76" name="Google Shape;276;ge78007d45b_15_971"/>
          <p:cNvCxnSpPr>
            <a:stCxn id="266" idx="3"/>
            <a:endCxn id="269" idx="1"/>
          </p:cNvCxnSpPr>
          <p:nvPr/>
        </p:nvCxnSpPr>
        <p:spPr>
          <a:xfrm flipH="1" rot="10800000">
            <a:off x="7915085" y="3117530"/>
            <a:ext cx="842400" cy="1689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77" name="Google Shape;277;ge78007d45b_15_971"/>
          <p:cNvCxnSpPr>
            <a:stCxn id="267" idx="3"/>
            <a:endCxn id="272" idx="1"/>
          </p:cNvCxnSpPr>
          <p:nvPr/>
        </p:nvCxnSpPr>
        <p:spPr>
          <a:xfrm>
            <a:off x="7915085" y="4068467"/>
            <a:ext cx="842400" cy="1791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78" name="Google Shape;278;ge78007d45b_15_971"/>
          <p:cNvCxnSpPr>
            <a:stCxn id="263" idx="3"/>
            <a:endCxn id="267" idx="1"/>
          </p:cNvCxnSpPr>
          <p:nvPr/>
        </p:nvCxnSpPr>
        <p:spPr>
          <a:xfrm>
            <a:off x="6122414" y="3286426"/>
            <a:ext cx="556200" cy="7821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79" name="Google Shape;279;ge78007d45b_15_971"/>
          <p:cNvCxnSpPr>
            <a:stCxn id="267" idx="3"/>
            <a:endCxn id="271" idx="1"/>
          </p:cNvCxnSpPr>
          <p:nvPr/>
        </p:nvCxnSpPr>
        <p:spPr>
          <a:xfrm flipH="1" rot="10800000">
            <a:off x="7915085" y="3891467"/>
            <a:ext cx="842400" cy="1770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80" name="Google Shape;280;ge78007d45b_15_971"/>
          <p:cNvCxnSpPr>
            <a:stCxn id="266" idx="3"/>
            <a:endCxn id="270" idx="1"/>
          </p:cNvCxnSpPr>
          <p:nvPr/>
        </p:nvCxnSpPr>
        <p:spPr>
          <a:xfrm>
            <a:off x="7915085" y="3286430"/>
            <a:ext cx="842400" cy="1989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81" name="Google Shape;281;ge78007d45b_15_971"/>
          <p:cNvCxnSpPr>
            <a:stCxn id="268" idx="3"/>
            <a:endCxn id="273" idx="1"/>
          </p:cNvCxnSpPr>
          <p:nvPr/>
        </p:nvCxnSpPr>
        <p:spPr>
          <a:xfrm>
            <a:off x="7915085" y="4780568"/>
            <a:ext cx="520200" cy="1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82" name="Google Shape;282;ge78007d45b_15_971"/>
          <p:cNvCxnSpPr>
            <a:stCxn id="273" idx="3"/>
            <a:endCxn id="274" idx="1"/>
          </p:cNvCxnSpPr>
          <p:nvPr/>
        </p:nvCxnSpPr>
        <p:spPr>
          <a:xfrm>
            <a:off x="9993875" y="4782200"/>
            <a:ext cx="430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83" name="Google Shape;283;ge78007d45b_15_971"/>
          <p:cNvCxnSpPr>
            <a:stCxn id="263" idx="3"/>
            <a:endCxn id="268" idx="1"/>
          </p:cNvCxnSpPr>
          <p:nvPr/>
        </p:nvCxnSpPr>
        <p:spPr>
          <a:xfrm>
            <a:off x="6122414" y="3286426"/>
            <a:ext cx="556200" cy="14940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84" name="Google Shape;284;ge78007d45b_15_971"/>
          <p:cNvSpPr/>
          <p:nvPr/>
        </p:nvSpPr>
        <p:spPr>
          <a:xfrm>
            <a:off x="1339060" y="5348689"/>
            <a:ext cx="1248900" cy="222000"/>
          </a:xfrm>
          <a:prstGeom prst="roundRect">
            <a:avLst>
              <a:gd fmla="val 16667" name="adj"/>
            </a:avLst>
          </a:prstGeom>
          <a:solidFill>
            <a:srgbClr val="D0CECE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이용안내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e78007d45b_15_971"/>
          <p:cNvSpPr/>
          <p:nvPr/>
        </p:nvSpPr>
        <p:spPr>
          <a:xfrm>
            <a:off x="1339060" y="6240884"/>
            <a:ext cx="1248900" cy="222000"/>
          </a:xfrm>
          <a:prstGeom prst="roundRect">
            <a:avLst>
              <a:gd fmla="val 16667" name="adj"/>
            </a:avLst>
          </a:prstGeom>
          <a:solidFill>
            <a:srgbClr val="D0CECE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고객지원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6" name="Google Shape;286;ge78007d45b_15_971"/>
          <p:cNvCxnSpPr>
            <a:stCxn id="233" idx="2"/>
            <a:endCxn id="284" idx="1"/>
          </p:cNvCxnSpPr>
          <p:nvPr/>
        </p:nvCxnSpPr>
        <p:spPr>
          <a:xfrm flipH="1" rot="-5400000">
            <a:off x="-688925" y="3431699"/>
            <a:ext cx="3634500" cy="4215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87" name="Google Shape;287;ge78007d45b_15_971"/>
          <p:cNvCxnSpPr>
            <a:stCxn id="233" idx="2"/>
            <a:endCxn id="285" idx="1"/>
          </p:cNvCxnSpPr>
          <p:nvPr/>
        </p:nvCxnSpPr>
        <p:spPr>
          <a:xfrm flipH="1" rot="-5400000">
            <a:off x="-1135025" y="3877799"/>
            <a:ext cx="4526700" cy="4215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88" name="Google Shape;288;ge78007d45b_15_971"/>
          <p:cNvSpPr/>
          <p:nvPr/>
        </p:nvSpPr>
        <p:spPr>
          <a:xfrm>
            <a:off x="1339060" y="4456495"/>
            <a:ext cx="1248900" cy="222000"/>
          </a:xfrm>
          <a:prstGeom prst="roundRect">
            <a:avLst>
              <a:gd fmla="val 16667" name="adj"/>
            </a:avLst>
          </a:prstGeom>
          <a:solidFill>
            <a:srgbClr val="D0CECE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자주 묻는 질문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9" name="Google Shape;289;ge78007d45b_15_971"/>
          <p:cNvCxnSpPr>
            <a:endCxn id="288" idx="1"/>
          </p:cNvCxnSpPr>
          <p:nvPr/>
        </p:nvCxnSpPr>
        <p:spPr>
          <a:xfrm>
            <a:off x="917560" y="4567195"/>
            <a:ext cx="421500" cy="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90" name="Google Shape;290;ge78007d45b_15_971"/>
          <p:cNvSpPr/>
          <p:nvPr/>
        </p:nvSpPr>
        <p:spPr>
          <a:xfrm>
            <a:off x="2991773" y="4668698"/>
            <a:ext cx="1177200" cy="222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안내문 팝업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e78007d45b_15_971"/>
          <p:cNvSpPr/>
          <p:nvPr/>
        </p:nvSpPr>
        <p:spPr>
          <a:xfrm>
            <a:off x="4087829" y="5640827"/>
            <a:ext cx="1236600" cy="22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서비스소개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e78007d45b_15_971"/>
          <p:cNvSpPr/>
          <p:nvPr/>
        </p:nvSpPr>
        <p:spPr>
          <a:xfrm>
            <a:off x="4087829" y="5230365"/>
            <a:ext cx="1236600" cy="22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공지사항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e78007d45b_15_971"/>
          <p:cNvSpPr/>
          <p:nvPr/>
        </p:nvSpPr>
        <p:spPr>
          <a:xfrm>
            <a:off x="4087829" y="6461750"/>
            <a:ext cx="1236600" cy="22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판매자 방문 접수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ge78007d45b_15_971"/>
          <p:cNvSpPr/>
          <p:nvPr/>
        </p:nvSpPr>
        <p:spPr>
          <a:xfrm>
            <a:off x="4087829" y="6051288"/>
            <a:ext cx="1236600" cy="22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쇼룸안내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5" name="Google Shape;295;ge78007d45b_15_971"/>
          <p:cNvCxnSpPr>
            <a:stCxn id="284" idx="3"/>
            <a:endCxn id="290" idx="1"/>
          </p:cNvCxnSpPr>
          <p:nvPr/>
        </p:nvCxnSpPr>
        <p:spPr>
          <a:xfrm flipH="1" rot="10800000">
            <a:off x="2587960" y="4779889"/>
            <a:ext cx="403800" cy="6798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96" name="Google Shape;296;ge78007d45b_15_971"/>
          <p:cNvCxnSpPr>
            <a:stCxn id="285" idx="3"/>
            <a:endCxn id="291" idx="1"/>
          </p:cNvCxnSpPr>
          <p:nvPr/>
        </p:nvCxnSpPr>
        <p:spPr>
          <a:xfrm flipH="1" rot="10800000">
            <a:off x="2587960" y="5751884"/>
            <a:ext cx="1500000" cy="600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97" name="Google Shape;297;ge78007d45b_15_971"/>
          <p:cNvCxnSpPr>
            <a:stCxn id="285" idx="3"/>
            <a:endCxn id="294" idx="1"/>
          </p:cNvCxnSpPr>
          <p:nvPr/>
        </p:nvCxnSpPr>
        <p:spPr>
          <a:xfrm flipH="1" rot="10800000">
            <a:off x="2587960" y="6162284"/>
            <a:ext cx="1500000" cy="189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98" name="Google Shape;298;ge78007d45b_15_971"/>
          <p:cNvCxnSpPr>
            <a:stCxn id="285" idx="3"/>
            <a:endCxn id="293" idx="1"/>
          </p:cNvCxnSpPr>
          <p:nvPr/>
        </p:nvCxnSpPr>
        <p:spPr>
          <a:xfrm>
            <a:off x="2587960" y="6351884"/>
            <a:ext cx="1500000" cy="220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99" name="Google Shape;299;ge78007d45b_15_971"/>
          <p:cNvCxnSpPr>
            <a:stCxn id="285" idx="3"/>
            <a:endCxn id="292" idx="1"/>
          </p:cNvCxnSpPr>
          <p:nvPr/>
        </p:nvCxnSpPr>
        <p:spPr>
          <a:xfrm flipH="1" rot="10800000">
            <a:off x="2587960" y="5341484"/>
            <a:ext cx="1500000" cy="1010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00" name="Google Shape;300;ge78007d45b_15_971"/>
          <p:cNvCxnSpPr>
            <a:stCxn id="291" idx="3"/>
            <a:endCxn id="235" idx="2"/>
          </p:cNvCxnSpPr>
          <p:nvPr/>
        </p:nvCxnSpPr>
        <p:spPr>
          <a:xfrm rot="10800000">
            <a:off x="3325229" y="3397427"/>
            <a:ext cx="1999200" cy="2354400"/>
          </a:xfrm>
          <a:prstGeom prst="bentConnector4">
            <a:avLst>
              <a:gd fmla="val -12228" name="adj1"/>
              <a:gd fmla="val 52357" name="adj2"/>
            </a:avLst>
          </a:prstGeom>
          <a:noFill/>
          <a:ln cap="flat" cmpd="sng" w="9525">
            <a:solidFill>
              <a:srgbClr val="980000"/>
            </a:solidFill>
            <a:prstDash val="dash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e72e278e12_0_302"/>
          <p:cNvSpPr/>
          <p:nvPr/>
        </p:nvSpPr>
        <p:spPr>
          <a:xfrm>
            <a:off x="1236753" y="1326740"/>
            <a:ext cx="233100" cy="234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1-1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ge72e278e12_0_302"/>
          <p:cNvSpPr/>
          <p:nvPr/>
        </p:nvSpPr>
        <p:spPr>
          <a:xfrm>
            <a:off x="8101755" y="2011416"/>
            <a:ext cx="278100" cy="286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ge72e278e12_0_302"/>
          <p:cNvSpPr/>
          <p:nvPr/>
        </p:nvSpPr>
        <p:spPr>
          <a:xfrm>
            <a:off x="6890524" y="1517195"/>
            <a:ext cx="267300" cy="260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1-3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ge72e278e12_0_302"/>
          <p:cNvSpPr/>
          <p:nvPr/>
        </p:nvSpPr>
        <p:spPr>
          <a:xfrm>
            <a:off x="8913258" y="1505324"/>
            <a:ext cx="264000" cy="272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1-4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9" name="Google Shape;1069;ge72e278e12_0_302"/>
          <p:cNvPicPr preferRelativeResize="0"/>
          <p:nvPr/>
        </p:nvPicPr>
        <p:blipFill rotWithShape="1">
          <a:blip r:embed="rId4">
            <a:alphaModFix/>
          </a:blip>
          <a:srcRect b="0" l="14789" r="10964" t="7011"/>
          <a:stretch/>
        </p:blipFill>
        <p:spPr>
          <a:xfrm>
            <a:off x="389967" y="1133600"/>
            <a:ext cx="8913265" cy="5296467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ge72e278e12_0_302"/>
          <p:cNvSpPr/>
          <p:nvPr/>
        </p:nvSpPr>
        <p:spPr>
          <a:xfrm>
            <a:off x="2180700" y="2877433"/>
            <a:ext cx="6516618" cy="2753784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ge72e278e12_0_302"/>
          <p:cNvSpPr/>
          <p:nvPr/>
        </p:nvSpPr>
        <p:spPr>
          <a:xfrm>
            <a:off x="6598733" y="4660167"/>
            <a:ext cx="291789" cy="32750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ge72e278e12_0_302"/>
          <p:cNvSpPr/>
          <p:nvPr/>
        </p:nvSpPr>
        <p:spPr>
          <a:xfrm>
            <a:off x="6890533" y="3144096"/>
            <a:ext cx="1580523" cy="2348863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ge72e278e12_0_302"/>
          <p:cNvSpPr/>
          <p:nvPr/>
        </p:nvSpPr>
        <p:spPr>
          <a:xfrm>
            <a:off x="8736233" y="2877433"/>
            <a:ext cx="278100" cy="287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ge72e278e12_0_302"/>
          <p:cNvSpPr/>
          <p:nvPr/>
        </p:nvSpPr>
        <p:spPr>
          <a:xfrm>
            <a:off x="6890533" y="3205133"/>
            <a:ext cx="474300" cy="287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4-1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ge72e278e12_0_302"/>
          <p:cNvSpPr/>
          <p:nvPr/>
        </p:nvSpPr>
        <p:spPr>
          <a:xfrm>
            <a:off x="6096000" y="4533217"/>
            <a:ext cx="474300" cy="287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4-2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ge72e278e12_0_302"/>
          <p:cNvSpPr/>
          <p:nvPr/>
        </p:nvSpPr>
        <p:spPr>
          <a:xfrm>
            <a:off x="5121305" y="1658929"/>
            <a:ext cx="3529500" cy="2721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관심 상품 추가시 사이즈 선택 체크박스 노출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Google Shape;1077;ge72e278e12_0_302"/>
          <p:cNvSpPr/>
          <p:nvPr/>
        </p:nvSpPr>
        <p:spPr>
          <a:xfrm>
            <a:off x="-21800" y="800200"/>
            <a:ext cx="9736800" cy="2068500"/>
          </a:xfrm>
          <a:prstGeom prst="rect">
            <a:avLst/>
          </a:prstGeom>
          <a:solidFill>
            <a:srgbClr val="000000">
              <a:alpha val="7058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Google Shape;1078;ge72e278e12_0_302"/>
          <p:cNvSpPr/>
          <p:nvPr/>
        </p:nvSpPr>
        <p:spPr>
          <a:xfrm>
            <a:off x="0" y="2853900"/>
            <a:ext cx="2180700" cy="3972900"/>
          </a:xfrm>
          <a:prstGeom prst="rect">
            <a:avLst/>
          </a:prstGeom>
          <a:solidFill>
            <a:srgbClr val="000000">
              <a:alpha val="7058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ge72e278e12_0_302"/>
          <p:cNvSpPr/>
          <p:nvPr/>
        </p:nvSpPr>
        <p:spPr>
          <a:xfrm>
            <a:off x="8697333" y="2877533"/>
            <a:ext cx="1039500" cy="3972900"/>
          </a:xfrm>
          <a:prstGeom prst="rect">
            <a:avLst/>
          </a:prstGeom>
          <a:solidFill>
            <a:srgbClr val="000000">
              <a:alpha val="7058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ge72e278e12_0_302"/>
          <p:cNvSpPr/>
          <p:nvPr/>
        </p:nvSpPr>
        <p:spPr>
          <a:xfrm>
            <a:off x="2180800" y="5631033"/>
            <a:ext cx="6516900" cy="1167900"/>
          </a:xfrm>
          <a:prstGeom prst="rect">
            <a:avLst/>
          </a:prstGeom>
          <a:solidFill>
            <a:srgbClr val="000000">
              <a:alpha val="7058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1" name="Google Shape;1081;ge72e278e12_0_3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71835" y="1710166"/>
            <a:ext cx="3863159" cy="45602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ge72e278e12_0_302"/>
          <p:cNvSpPr/>
          <p:nvPr/>
        </p:nvSpPr>
        <p:spPr>
          <a:xfrm>
            <a:off x="5121300" y="1958804"/>
            <a:ext cx="1611793" cy="2747998"/>
          </a:xfrm>
          <a:custGeom>
            <a:rect b="b" l="l" r="r" t="t"/>
            <a:pathLst>
              <a:path extrusionOk="0" h="82442" w="48355">
                <a:moveTo>
                  <a:pt x="47069" y="82442"/>
                </a:moveTo>
                <a:cubicBezTo>
                  <a:pt x="47069" y="58776"/>
                  <a:pt x="52368" y="32528"/>
                  <a:pt x="41148" y="11691"/>
                </a:cubicBezTo>
                <a:cubicBezTo>
                  <a:pt x="37682" y="5254"/>
                  <a:pt x="29753" y="1053"/>
                  <a:pt x="22498" y="146"/>
                </a:cubicBezTo>
                <a:cubicBezTo>
                  <a:pt x="17830" y="-438"/>
                  <a:pt x="13242" y="1849"/>
                  <a:pt x="8585" y="2514"/>
                </a:cubicBezTo>
                <a:cubicBezTo>
                  <a:pt x="5671" y="2930"/>
                  <a:pt x="1633" y="2137"/>
                  <a:pt x="0" y="4586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ge72e278e12_0_302"/>
          <p:cNvSpPr/>
          <p:nvPr/>
        </p:nvSpPr>
        <p:spPr>
          <a:xfrm>
            <a:off x="1236767" y="1658937"/>
            <a:ext cx="3866202" cy="456022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ge72e278e12_0_302"/>
          <p:cNvSpPr/>
          <p:nvPr/>
        </p:nvSpPr>
        <p:spPr>
          <a:xfrm>
            <a:off x="1271833" y="1300533"/>
            <a:ext cx="938100" cy="287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4-2-1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ge72e278e12_0_302"/>
          <p:cNvSpPr/>
          <p:nvPr/>
        </p:nvSpPr>
        <p:spPr>
          <a:xfrm>
            <a:off x="2631900" y="5550133"/>
            <a:ext cx="1094208" cy="4763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ge72e278e12_0_302"/>
          <p:cNvSpPr/>
          <p:nvPr/>
        </p:nvSpPr>
        <p:spPr>
          <a:xfrm>
            <a:off x="3474867" y="5279533"/>
            <a:ext cx="938100" cy="287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4-2-2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87" name="Google Shape;1087;ge72e278e12_0_302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이재성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search.html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2021-07-27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/search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2-9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8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8" hMerge="1"/>
                <a:tc rowSpan="18" hMerge="1"/>
                <a:tc rowSpan="18" hMerge="1"/>
                <a:tc rowSpan="18" hMerge="1"/>
                <a:tc rowSpan="18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페이지(Top)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제품정보란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4-1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제품이미지및이름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4-2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관심상품 추가 체크박스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4-2-1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 후 관심상품추가시 노출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4-2-2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사이즈 선택후 확인시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my/wish 저장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6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pic>
        <p:nvPicPr>
          <p:cNvPr id="1088" name="Google Shape;1088;ge72e278e12_0_30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ge72e278e12_0_3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933" y="1196797"/>
            <a:ext cx="9351518" cy="4971268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ge72e278e12_0_329"/>
          <p:cNvSpPr txBox="1"/>
          <p:nvPr/>
        </p:nvSpPr>
        <p:spPr>
          <a:xfrm>
            <a:off x="162500" y="2318500"/>
            <a:ext cx="9469200" cy="461700"/>
          </a:xfrm>
          <a:prstGeom prst="rect">
            <a:avLst/>
          </a:prstGeom>
          <a:noFill/>
          <a:ln cap="flat" cmpd="sng" w="28575">
            <a:solidFill>
              <a:srgbClr val="FF505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ge72e278e12_0_329"/>
          <p:cNvSpPr txBox="1"/>
          <p:nvPr/>
        </p:nvSpPr>
        <p:spPr>
          <a:xfrm>
            <a:off x="8916467" y="5576967"/>
            <a:ext cx="650100" cy="538800"/>
          </a:xfrm>
          <a:prstGeom prst="rect">
            <a:avLst/>
          </a:prstGeom>
          <a:noFill/>
          <a:ln cap="flat" cmpd="sng" w="28575">
            <a:solidFill>
              <a:srgbClr val="FF505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ge72e278e12_0_329"/>
          <p:cNvSpPr/>
          <p:nvPr/>
        </p:nvSpPr>
        <p:spPr>
          <a:xfrm>
            <a:off x="162501" y="2003333"/>
            <a:ext cx="3059100" cy="2721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스크롤 시 브랜드,제품 카테고리 숨겨짐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ge72e278e12_0_329"/>
          <p:cNvSpPr/>
          <p:nvPr/>
        </p:nvSpPr>
        <p:spPr>
          <a:xfrm>
            <a:off x="6307001" y="5304967"/>
            <a:ext cx="3059100" cy="2721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스크롤 시 사이드버튼 노출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ge72e278e12_0_329"/>
          <p:cNvSpPr/>
          <p:nvPr/>
        </p:nvSpPr>
        <p:spPr>
          <a:xfrm>
            <a:off x="162500" y="1716117"/>
            <a:ext cx="474300" cy="287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ge72e278e12_0_329"/>
          <p:cNvSpPr/>
          <p:nvPr/>
        </p:nvSpPr>
        <p:spPr>
          <a:xfrm>
            <a:off x="6234333" y="5017750"/>
            <a:ext cx="474300" cy="287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00" name="Google Shape;1100;ge72e278e12_0_329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이재성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search.html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2021-07-27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/search 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2-10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8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8" hMerge="1"/>
                <a:tc rowSpan="18" hMerge="1"/>
                <a:tc rowSpan="18" hMerge="1"/>
                <a:tc rowSpan="18" hMerge="1"/>
                <a:tc rowSpan="18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페이지(Top)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스크롤시 카테고리 숨김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스크롤시 사이드(TOP)노출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0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pic>
        <p:nvPicPr>
          <p:cNvPr id="1101" name="Google Shape;1101;ge72e278e12_0_3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31859B"/>
        </a:solidFill>
      </p:bgPr>
    </p:bg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e72e278e12_0_0"/>
          <p:cNvSpPr txBox="1"/>
          <p:nvPr>
            <p:ph type="title"/>
          </p:nvPr>
        </p:nvSpPr>
        <p:spPr>
          <a:xfrm>
            <a:off x="3737609" y="3161157"/>
            <a:ext cx="53664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Style 페이지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1" name="Google Shape;1111;ge65c6f04f4_0_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15925"/>
            <a:ext cx="9748723" cy="60420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12" name="Google Shape;1112;ge65c6f04f4_0_53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김미정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social_trending.html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2021-07-28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/social/trending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3-1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6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6" hMerge="1"/>
                <a:tc rowSpan="16" hMerge="1"/>
                <a:tc rowSpan="16" hMerge="1"/>
                <a:tc rowSpan="16" hMerge="1"/>
                <a:tc rowSpan="16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스타일 인기 페이지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fixed 헤더 (고정)</a:t>
                      </a:r>
                      <a:endParaRPr sz="900" u="none" cap="none" strike="noStrik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팔로잉 버튼 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(3-2p)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20212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(로그인 안되어 있을 시 </a:t>
                      </a:r>
                      <a:endParaRPr sz="900" u="none" cap="none" strike="noStrike">
                        <a:solidFill>
                          <a:srgbClr val="20212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20212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(4-1p)</a:t>
                      </a:r>
                      <a:r>
                        <a:rPr lang="en-US" sz="900" u="none" cap="none" strike="noStrike">
                          <a:solidFill>
                            <a:srgbClr val="20212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이동)</a:t>
                      </a:r>
                      <a:endParaRPr sz="900" u="none" cap="none" strike="noStrike">
                        <a:solidFill>
                          <a:srgbClr val="20212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내스타일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(3-10p)</a:t>
                      </a: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(로그인 안되어 있을 시 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(4-1p)</a:t>
                      </a: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이동)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태그 버튼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해당 태그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(3-4p)</a:t>
                      </a: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게시물 이미지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스타일 디테일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(3-5p)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제품 정보 </a:t>
                      </a: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태그 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제품상세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(P-1p)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댓글버튼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스타일 디테일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(3-5p)</a:t>
                      </a: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좋아요 버튼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클릭시 이미지 변경, 숫자증가</a:t>
                      </a:r>
                      <a:endParaRPr sz="900" u="none" cap="none" strike="noStrik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로그인 x시 로그인페이지 이동</a:t>
                      </a:r>
                      <a:endParaRPr sz="900" u="none" cap="none" strike="noStrik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아래 페이지와 동일</a:t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  <a:tr h="4387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</a:tbl>
          </a:graphicData>
        </a:graphic>
      </p:graphicFrame>
      <p:sp>
        <p:nvSpPr>
          <p:cNvPr id="1113" name="Google Shape;1113;ge65c6f04f4_0_53"/>
          <p:cNvSpPr/>
          <p:nvPr/>
        </p:nvSpPr>
        <p:spPr>
          <a:xfrm>
            <a:off x="155975" y="1350875"/>
            <a:ext cx="9361559" cy="1445371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4" name="Google Shape;1114;ge65c6f04f4_0_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8510" y="2337925"/>
            <a:ext cx="1756475" cy="45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ge65c6f04f4_0_53"/>
          <p:cNvSpPr/>
          <p:nvPr/>
        </p:nvSpPr>
        <p:spPr>
          <a:xfrm>
            <a:off x="4503775" y="2405550"/>
            <a:ext cx="486315" cy="318306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ge65c6f04f4_0_53"/>
          <p:cNvSpPr/>
          <p:nvPr/>
        </p:nvSpPr>
        <p:spPr>
          <a:xfrm>
            <a:off x="3471053" y="2869925"/>
            <a:ext cx="2747678" cy="3388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ge65c6f04f4_0_53"/>
          <p:cNvSpPr/>
          <p:nvPr/>
        </p:nvSpPr>
        <p:spPr>
          <a:xfrm>
            <a:off x="956675" y="3298575"/>
            <a:ext cx="1920943" cy="3368743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ge65c6f04f4_0_53"/>
          <p:cNvSpPr/>
          <p:nvPr/>
        </p:nvSpPr>
        <p:spPr>
          <a:xfrm>
            <a:off x="3000100" y="6117600"/>
            <a:ext cx="1556207" cy="3388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ge65c6f04f4_0_53"/>
          <p:cNvSpPr txBox="1"/>
          <p:nvPr/>
        </p:nvSpPr>
        <p:spPr>
          <a:xfrm flipH="1">
            <a:off x="956675" y="3016925"/>
            <a:ext cx="334200" cy="3387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ge65c6f04f4_0_53"/>
          <p:cNvSpPr txBox="1"/>
          <p:nvPr/>
        </p:nvSpPr>
        <p:spPr>
          <a:xfrm flipH="1">
            <a:off x="4222100" y="5806143"/>
            <a:ext cx="334200" cy="2769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ge65c6f04f4_0_53"/>
          <p:cNvSpPr txBox="1"/>
          <p:nvPr/>
        </p:nvSpPr>
        <p:spPr>
          <a:xfrm flipH="1">
            <a:off x="3547250" y="2626800"/>
            <a:ext cx="294300" cy="2769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ge65c6f04f4_0_53"/>
          <p:cNvSpPr txBox="1"/>
          <p:nvPr/>
        </p:nvSpPr>
        <p:spPr>
          <a:xfrm flipH="1">
            <a:off x="4902100" y="2259125"/>
            <a:ext cx="236400" cy="2769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23" name="Google Shape;1123;ge65c6f04f4_0_53"/>
          <p:cNvCxnSpPr>
            <a:stCxn id="1122" idx="1"/>
          </p:cNvCxnSpPr>
          <p:nvPr/>
        </p:nvCxnSpPr>
        <p:spPr>
          <a:xfrm flipH="1" rot="10800000">
            <a:off x="5138500" y="2393375"/>
            <a:ext cx="1752000" cy="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124" name="Google Shape;1124;ge65c6f04f4_0_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7975" y="1567875"/>
            <a:ext cx="2106725" cy="2341250"/>
          </a:xfrm>
          <a:prstGeom prst="rect">
            <a:avLst/>
          </a:prstGeom>
          <a:noFill/>
          <a:ln cap="flat" cmpd="sng" w="19050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25" name="Google Shape;1125;ge65c6f04f4_0_53"/>
          <p:cNvSpPr/>
          <p:nvPr/>
        </p:nvSpPr>
        <p:spPr>
          <a:xfrm>
            <a:off x="5511500" y="1866775"/>
            <a:ext cx="1217400" cy="3927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로그인이 안 되어 있을 시 로그인 페이지로 이동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6" name="Google Shape;1126;ge65c6f04f4_0_53"/>
          <p:cNvGrpSpPr/>
          <p:nvPr/>
        </p:nvGrpSpPr>
        <p:grpSpPr>
          <a:xfrm>
            <a:off x="24233" y="6301585"/>
            <a:ext cx="12191934" cy="453532"/>
            <a:chOff x="2215850" y="1623750"/>
            <a:chExt cx="8765500" cy="726000"/>
          </a:xfrm>
        </p:grpSpPr>
        <p:sp>
          <p:nvSpPr>
            <p:cNvPr id="1127" name="Google Shape;1127;ge65c6f04f4_0_53"/>
            <p:cNvSpPr/>
            <p:nvPr/>
          </p:nvSpPr>
          <p:spPr>
            <a:xfrm rot="5400000">
              <a:off x="21056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ge65c6f04f4_0_53"/>
            <p:cNvSpPr/>
            <p:nvPr/>
          </p:nvSpPr>
          <p:spPr>
            <a:xfrm rot="-5400000">
              <a:off x="23596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ge65c6f04f4_0_53"/>
            <p:cNvSpPr/>
            <p:nvPr/>
          </p:nvSpPr>
          <p:spPr>
            <a:xfrm rot="5400000">
              <a:off x="25925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ge65c6f04f4_0_53"/>
            <p:cNvSpPr/>
            <p:nvPr/>
          </p:nvSpPr>
          <p:spPr>
            <a:xfrm rot="5400000">
              <a:off x="30640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ge65c6f04f4_0_53"/>
            <p:cNvSpPr/>
            <p:nvPr/>
          </p:nvSpPr>
          <p:spPr>
            <a:xfrm rot="-5400000">
              <a:off x="33180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ge65c6f04f4_0_53"/>
            <p:cNvSpPr/>
            <p:nvPr/>
          </p:nvSpPr>
          <p:spPr>
            <a:xfrm rot="5400000">
              <a:off x="35509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ge65c6f04f4_0_53"/>
            <p:cNvSpPr/>
            <p:nvPr/>
          </p:nvSpPr>
          <p:spPr>
            <a:xfrm rot="5400000">
              <a:off x="40435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ge65c6f04f4_0_53"/>
            <p:cNvSpPr/>
            <p:nvPr/>
          </p:nvSpPr>
          <p:spPr>
            <a:xfrm rot="-5400000">
              <a:off x="42976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ge65c6f04f4_0_53"/>
            <p:cNvSpPr/>
            <p:nvPr/>
          </p:nvSpPr>
          <p:spPr>
            <a:xfrm rot="5400000">
              <a:off x="45305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ge65c6f04f4_0_53"/>
            <p:cNvSpPr/>
            <p:nvPr/>
          </p:nvSpPr>
          <p:spPr>
            <a:xfrm rot="5400000">
              <a:off x="50231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ge65c6f04f4_0_53"/>
            <p:cNvSpPr/>
            <p:nvPr/>
          </p:nvSpPr>
          <p:spPr>
            <a:xfrm rot="-5400000">
              <a:off x="52772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ge65c6f04f4_0_53"/>
            <p:cNvSpPr/>
            <p:nvPr/>
          </p:nvSpPr>
          <p:spPr>
            <a:xfrm rot="5400000">
              <a:off x="55100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ge65c6f04f4_0_53"/>
            <p:cNvSpPr/>
            <p:nvPr/>
          </p:nvSpPr>
          <p:spPr>
            <a:xfrm rot="5400000">
              <a:off x="59815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ge65c6f04f4_0_53"/>
            <p:cNvSpPr/>
            <p:nvPr/>
          </p:nvSpPr>
          <p:spPr>
            <a:xfrm rot="-5400000">
              <a:off x="62356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ge65c6f04f4_0_53"/>
            <p:cNvSpPr/>
            <p:nvPr/>
          </p:nvSpPr>
          <p:spPr>
            <a:xfrm rot="5400000">
              <a:off x="64684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ge65c6f04f4_0_53"/>
            <p:cNvSpPr/>
            <p:nvPr/>
          </p:nvSpPr>
          <p:spPr>
            <a:xfrm rot="5400000">
              <a:off x="69611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ge65c6f04f4_0_53"/>
            <p:cNvSpPr/>
            <p:nvPr/>
          </p:nvSpPr>
          <p:spPr>
            <a:xfrm rot="-5400000">
              <a:off x="72151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ge65c6f04f4_0_53"/>
            <p:cNvSpPr/>
            <p:nvPr/>
          </p:nvSpPr>
          <p:spPr>
            <a:xfrm rot="5400000">
              <a:off x="74480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ge65c6f04f4_0_53"/>
            <p:cNvSpPr/>
            <p:nvPr/>
          </p:nvSpPr>
          <p:spPr>
            <a:xfrm rot="5400000">
              <a:off x="79407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ge65c6f04f4_0_53"/>
            <p:cNvSpPr/>
            <p:nvPr/>
          </p:nvSpPr>
          <p:spPr>
            <a:xfrm rot="-5400000">
              <a:off x="81947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ge65c6f04f4_0_53"/>
            <p:cNvSpPr/>
            <p:nvPr/>
          </p:nvSpPr>
          <p:spPr>
            <a:xfrm rot="5400000">
              <a:off x="84276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ge65c6f04f4_0_53"/>
            <p:cNvSpPr/>
            <p:nvPr/>
          </p:nvSpPr>
          <p:spPr>
            <a:xfrm rot="5400000">
              <a:off x="88991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ge65c6f04f4_0_53"/>
            <p:cNvSpPr/>
            <p:nvPr/>
          </p:nvSpPr>
          <p:spPr>
            <a:xfrm rot="-5400000">
              <a:off x="91531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ge65c6f04f4_0_53"/>
            <p:cNvSpPr/>
            <p:nvPr/>
          </p:nvSpPr>
          <p:spPr>
            <a:xfrm rot="5400000">
              <a:off x="93860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ge65c6f04f4_0_53"/>
            <p:cNvSpPr/>
            <p:nvPr/>
          </p:nvSpPr>
          <p:spPr>
            <a:xfrm rot="5400000">
              <a:off x="98786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ge65c6f04f4_0_53"/>
            <p:cNvSpPr/>
            <p:nvPr/>
          </p:nvSpPr>
          <p:spPr>
            <a:xfrm rot="-5400000">
              <a:off x="101327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ge65c6f04f4_0_53"/>
            <p:cNvSpPr/>
            <p:nvPr/>
          </p:nvSpPr>
          <p:spPr>
            <a:xfrm rot="5400000">
              <a:off x="103656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54" name="Google Shape;1154;ge65c6f04f4_0_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ge65c6f04f4_0_53"/>
          <p:cNvSpPr/>
          <p:nvPr/>
        </p:nvSpPr>
        <p:spPr>
          <a:xfrm>
            <a:off x="3279150" y="5806012"/>
            <a:ext cx="364736" cy="27716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Google Shape;1156;ge65c6f04f4_0_53"/>
          <p:cNvSpPr txBox="1"/>
          <p:nvPr/>
        </p:nvSpPr>
        <p:spPr>
          <a:xfrm flipH="1">
            <a:off x="3577100" y="5569400"/>
            <a:ext cx="234600" cy="2769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ge65c6f04f4_0_53"/>
          <p:cNvSpPr/>
          <p:nvPr/>
        </p:nvSpPr>
        <p:spPr>
          <a:xfrm>
            <a:off x="6883032" y="5823375"/>
            <a:ext cx="316105" cy="27716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ge65c6f04f4_0_53"/>
          <p:cNvSpPr txBox="1"/>
          <p:nvPr/>
        </p:nvSpPr>
        <p:spPr>
          <a:xfrm flipH="1">
            <a:off x="6884832" y="5479988"/>
            <a:ext cx="234600" cy="2769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b="0" i="0" sz="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9" name="Google Shape;1159;ge65c6f04f4_0_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7682" y="5119450"/>
            <a:ext cx="1249880" cy="547700"/>
          </a:xfrm>
          <a:prstGeom prst="rect">
            <a:avLst/>
          </a:prstGeom>
          <a:noFill/>
          <a:ln cap="flat" cmpd="sng" w="19050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160" name="Google Shape;1160;ge65c6f04f4_0_53"/>
          <p:cNvCxnSpPr/>
          <p:nvPr/>
        </p:nvCxnSpPr>
        <p:spPr>
          <a:xfrm flipH="1" rot="10800000">
            <a:off x="7184957" y="5609150"/>
            <a:ext cx="847200" cy="13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61" name="Google Shape;1161;ge65c6f04f4_0_53"/>
          <p:cNvSpPr/>
          <p:nvPr/>
        </p:nvSpPr>
        <p:spPr>
          <a:xfrm>
            <a:off x="7781432" y="5756900"/>
            <a:ext cx="1107300" cy="3063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이미지 아이콘 변함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2" name="Google Shape;1162;ge65c6f04f4_0_53"/>
          <p:cNvCxnSpPr/>
          <p:nvPr/>
        </p:nvCxnSpPr>
        <p:spPr>
          <a:xfrm flipH="1" rot="10800000">
            <a:off x="7000332" y="4041600"/>
            <a:ext cx="11400" cy="1371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63" name="Google Shape;1163;ge65c6f04f4_0_53"/>
          <p:cNvSpPr/>
          <p:nvPr/>
        </p:nvSpPr>
        <p:spPr>
          <a:xfrm>
            <a:off x="5529957" y="4578338"/>
            <a:ext cx="1332900" cy="4536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로그인이 안 되어 있을시 로그인 페이지로 이동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ge65c6f04f4_0_53"/>
          <p:cNvSpPr txBox="1"/>
          <p:nvPr/>
        </p:nvSpPr>
        <p:spPr>
          <a:xfrm flipH="1">
            <a:off x="56900" y="1133568"/>
            <a:ext cx="334200" cy="3387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ge65c6f04f4_0_53"/>
          <p:cNvSpPr/>
          <p:nvPr/>
        </p:nvSpPr>
        <p:spPr>
          <a:xfrm>
            <a:off x="5103496" y="2405550"/>
            <a:ext cx="583578" cy="318306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ge65c6f04f4_0_53"/>
          <p:cNvSpPr txBox="1"/>
          <p:nvPr/>
        </p:nvSpPr>
        <p:spPr>
          <a:xfrm flipH="1">
            <a:off x="5638775" y="2495300"/>
            <a:ext cx="236400" cy="2769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71" name="Google Shape;1171;ge7c8a4169d_1_54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박정순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social_following.html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2021-07-28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/social/following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3-2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8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8" hMerge="1"/>
                <a:tc rowSpan="18" hMerge="1"/>
                <a:tc rowSpan="18" hMerge="1"/>
                <a:tc rowSpan="18" hMerge="1"/>
                <a:tc rowSpan="18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스타일 팔로잉 페이지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24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fixed 헤더 (고정)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프로필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(3-8p)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제품 상세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(P-1p)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공감 팝업창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4-1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팝업창 닫기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4-2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프로필 페이지 이동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(3-8p)</a:t>
                      </a:r>
                      <a:endParaRPr sz="900" u="none" cap="none" strike="noStrik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4-3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팔로우 버튼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(팔로우 시 흰색으로 변경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text는 팔로잉으로 변경)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공유 팝업창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(각 사이트로 이동)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  <a:tr h="2548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</a:tbl>
          </a:graphicData>
        </a:graphic>
      </p:graphicFrame>
      <p:pic>
        <p:nvPicPr>
          <p:cNvPr id="1172" name="Google Shape;1172;ge7c8a4169d_1_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101" y="837025"/>
            <a:ext cx="7046450" cy="602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3" name="Google Shape;1173;ge7c8a4169d_1_54"/>
          <p:cNvCxnSpPr/>
          <p:nvPr/>
        </p:nvCxnSpPr>
        <p:spPr>
          <a:xfrm flipH="1" rot="10800000">
            <a:off x="3081475" y="4547025"/>
            <a:ext cx="3600" cy="858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174" name="Google Shape;1174;ge7c8a4169d_1_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ge7c8a4169d_1_54"/>
          <p:cNvSpPr/>
          <p:nvPr/>
        </p:nvSpPr>
        <p:spPr>
          <a:xfrm>
            <a:off x="2461225" y="5693875"/>
            <a:ext cx="680841" cy="935973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ge7c8a4169d_1_54"/>
          <p:cNvSpPr/>
          <p:nvPr/>
        </p:nvSpPr>
        <p:spPr>
          <a:xfrm>
            <a:off x="2412500" y="1904800"/>
            <a:ext cx="948314" cy="3388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7" name="Google Shape;1177;ge7c8a4169d_1_54"/>
          <p:cNvSpPr txBox="1"/>
          <p:nvPr/>
        </p:nvSpPr>
        <p:spPr>
          <a:xfrm flipH="1">
            <a:off x="2020900" y="1904888"/>
            <a:ext cx="334200" cy="3387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8" name="Google Shape;1178;ge7c8a4169d_1_54"/>
          <p:cNvSpPr txBox="1"/>
          <p:nvPr/>
        </p:nvSpPr>
        <p:spPr>
          <a:xfrm flipH="1">
            <a:off x="2118200" y="5729450"/>
            <a:ext cx="294300" cy="2769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ge7c8a4169d_1_54"/>
          <p:cNvSpPr/>
          <p:nvPr/>
        </p:nvSpPr>
        <p:spPr>
          <a:xfrm>
            <a:off x="325800" y="839807"/>
            <a:ext cx="7537879" cy="1028000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Google Shape;1180;ge7c8a4169d_1_54"/>
          <p:cNvSpPr txBox="1"/>
          <p:nvPr/>
        </p:nvSpPr>
        <p:spPr>
          <a:xfrm flipH="1">
            <a:off x="135850" y="814100"/>
            <a:ext cx="334200" cy="3387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1" name="Google Shape;1181;ge7c8a4169d_1_54"/>
          <p:cNvSpPr/>
          <p:nvPr/>
        </p:nvSpPr>
        <p:spPr>
          <a:xfrm>
            <a:off x="2461225" y="6631057"/>
            <a:ext cx="194526" cy="202460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2" name="Google Shape;1182;ge7c8a4169d_1_54"/>
          <p:cNvSpPr txBox="1"/>
          <p:nvPr/>
        </p:nvSpPr>
        <p:spPr>
          <a:xfrm flipH="1">
            <a:off x="2137700" y="6593838"/>
            <a:ext cx="274800" cy="2769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3" name="Google Shape;1183;ge7c8a4169d_1_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06800" y="4427775"/>
            <a:ext cx="2279705" cy="2138675"/>
          </a:xfrm>
          <a:prstGeom prst="rect">
            <a:avLst/>
          </a:prstGeom>
          <a:noFill/>
          <a:ln cap="flat" cmpd="sng" w="2857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84" name="Google Shape;1184;ge7c8a4169d_1_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94125" y="1499762"/>
            <a:ext cx="2582963" cy="2729574"/>
          </a:xfrm>
          <a:prstGeom prst="rect">
            <a:avLst/>
          </a:prstGeom>
          <a:noFill/>
          <a:ln cap="flat" cmpd="sng" w="2857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85" name="Google Shape;1185;ge7c8a4169d_1_54"/>
          <p:cNvSpPr/>
          <p:nvPr/>
        </p:nvSpPr>
        <p:spPr>
          <a:xfrm>
            <a:off x="2689825" y="6631057"/>
            <a:ext cx="194526" cy="202460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6" name="Google Shape;1186;ge7c8a4169d_1_54"/>
          <p:cNvSpPr txBox="1"/>
          <p:nvPr/>
        </p:nvSpPr>
        <p:spPr>
          <a:xfrm flipH="1">
            <a:off x="2975900" y="6593838"/>
            <a:ext cx="274800" cy="2769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7" name="Google Shape;1187;ge7c8a4169d_1_54"/>
          <p:cNvCxnSpPr/>
          <p:nvPr/>
        </p:nvCxnSpPr>
        <p:spPr>
          <a:xfrm flipH="1" rot="10800000">
            <a:off x="2275025" y="2864538"/>
            <a:ext cx="4019100" cy="372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88" name="Google Shape;1188;ge7c8a4169d_1_54"/>
          <p:cNvSpPr/>
          <p:nvPr/>
        </p:nvSpPr>
        <p:spPr>
          <a:xfrm>
            <a:off x="6464673" y="1812275"/>
            <a:ext cx="778104" cy="3388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9" name="Google Shape;1189;ge7c8a4169d_1_54"/>
          <p:cNvSpPr/>
          <p:nvPr/>
        </p:nvSpPr>
        <p:spPr>
          <a:xfrm>
            <a:off x="8130211" y="1919925"/>
            <a:ext cx="534946" cy="202460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0" name="Google Shape;1190;ge7c8a4169d_1_54"/>
          <p:cNvSpPr/>
          <p:nvPr/>
        </p:nvSpPr>
        <p:spPr>
          <a:xfrm>
            <a:off x="7803117" y="1877588"/>
            <a:ext cx="278100" cy="2871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4-3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1" name="Google Shape;1191;ge7c8a4169d_1_54"/>
          <p:cNvSpPr/>
          <p:nvPr/>
        </p:nvSpPr>
        <p:spPr>
          <a:xfrm>
            <a:off x="6163867" y="1838150"/>
            <a:ext cx="278100" cy="2871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2" name="Google Shape;1192;ge7c8a4169d_1_54"/>
          <p:cNvSpPr/>
          <p:nvPr/>
        </p:nvSpPr>
        <p:spPr>
          <a:xfrm>
            <a:off x="8207592" y="1551038"/>
            <a:ext cx="278100" cy="2871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4-1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3" name="Google Shape;1193;ge7c8a4169d_1_54"/>
          <p:cNvSpPr/>
          <p:nvPr/>
        </p:nvSpPr>
        <p:spPr>
          <a:xfrm>
            <a:off x="8485705" y="1629600"/>
            <a:ext cx="267473" cy="238188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94" name="Google Shape;1194;ge7c8a4169d_1_54"/>
          <p:cNvCxnSpPr>
            <a:stCxn id="1186" idx="1"/>
            <a:endCxn id="1183" idx="1"/>
          </p:cNvCxnSpPr>
          <p:nvPr/>
        </p:nvCxnSpPr>
        <p:spPr>
          <a:xfrm flipH="1" rot="10800000">
            <a:off x="3250700" y="5497188"/>
            <a:ext cx="3956100" cy="123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195" name="Google Shape;1195;ge7c8a4169d_1_5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79378" y="1508833"/>
            <a:ext cx="1287673" cy="33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0" name="Google Shape;1200;ge7c8a4169d_1_201"/>
          <p:cNvGraphicFramePr/>
          <p:nvPr/>
        </p:nvGraphicFramePr>
        <p:xfrm>
          <a:off x="1150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김미정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social_following.html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2021-07-28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/social/following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3-3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8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8" hMerge="1"/>
                <a:tc rowSpan="18" hMerge="1"/>
                <a:tc rowSpan="18" hMerge="1"/>
                <a:tc rowSpan="18" hMerge="1"/>
                <a:tc rowSpan="18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스타일 팔로잉 페이지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(팔로잉 없을 시)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24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fixed 헤더 (고정)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스타일 인기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(3-1p)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footer 영역(동일)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  <a:tr h="2882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</a:tbl>
          </a:graphicData>
        </a:graphic>
      </p:graphicFrame>
      <p:pic>
        <p:nvPicPr>
          <p:cNvPr id="1201" name="Google Shape;1201;ge7c8a4169d_1_201"/>
          <p:cNvPicPr preferRelativeResize="0"/>
          <p:nvPr/>
        </p:nvPicPr>
        <p:blipFill rotWithShape="1">
          <a:blip r:embed="rId3">
            <a:alphaModFix/>
          </a:blip>
          <a:srcRect b="21091" l="0" r="0" t="0"/>
          <a:stretch/>
        </p:blipFill>
        <p:spPr>
          <a:xfrm>
            <a:off x="599100" y="837025"/>
            <a:ext cx="7046450" cy="4750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2" name="Google Shape;1202;ge7c8a4169d_1_201"/>
          <p:cNvCxnSpPr/>
          <p:nvPr/>
        </p:nvCxnSpPr>
        <p:spPr>
          <a:xfrm flipH="1" rot="10800000">
            <a:off x="3081475" y="4547025"/>
            <a:ext cx="3600" cy="858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203" name="Google Shape;1203;ge7c8a4169d_1_2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ge7c8a4169d_1_201"/>
          <p:cNvSpPr/>
          <p:nvPr/>
        </p:nvSpPr>
        <p:spPr>
          <a:xfrm>
            <a:off x="325800" y="839807"/>
            <a:ext cx="7537879" cy="1028000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ge7c8a4169d_1_201"/>
          <p:cNvSpPr txBox="1"/>
          <p:nvPr/>
        </p:nvSpPr>
        <p:spPr>
          <a:xfrm flipH="1">
            <a:off x="135850" y="814100"/>
            <a:ext cx="334200" cy="3387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6" name="Google Shape;1206;ge7c8a4169d_1_20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12500" y="1904800"/>
            <a:ext cx="3597025" cy="315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7" name="Google Shape;1207;ge7c8a4169d_1_201"/>
          <p:cNvSpPr/>
          <p:nvPr/>
        </p:nvSpPr>
        <p:spPr>
          <a:xfrm>
            <a:off x="3745981" y="3927225"/>
            <a:ext cx="899682" cy="382726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ge7c8a4169d_1_201"/>
          <p:cNvSpPr txBox="1"/>
          <p:nvPr/>
        </p:nvSpPr>
        <p:spPr>
          <a:xfrm flipH="1">
            <a:off x="3419939" y="3963086"/>
            <a:ext cx="334200" cy="3387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9" name="Google Shape;1209;ge7c8a4169d_1_20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98400" y="1504432"/>
            <a:ext cx="1287712" cy="33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ge7c8a4169d_1_201"/>
          <p:cNvPicPr preferRelativeResize="0"/>
          <p:nvPr/>
        </p:nvPicPr>
        <p:blipFill rotWithShape="1">
          <a:blip r:embed="rId7">
            <a:alphaModFix/>
          </a:blip>
          <a:srcRect b="26760" l="0" r="0" t="0"/>
          <a:stretch/>
        </p:blipFill>
        <p:spPr>
          <a:xfrm>
            <a:off x="218125" y="5020252"/>
            <a:ext cx="7645551" cy="18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ge7c8a4169d_1_201"/>
          <p:cNvSpPr/>
          <p:nvPr/>
        </p:nvSpPr>
        <p:spPr>
          <a:xfrm>
            <a:off x="348175" y="5096570"/>
            <a:ext cx="7537879" cy="1761512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ge7c8a4169d_1_201"/>
          <p:cNvSpPr txBox="1"/>
          <p:nvPr/>
        </p:nvSpPr>
        <p:spPr>
          <a:xfrm flipH="1">
            <a:off x="181064" y="4931911"/>
            <a:ext cx="334200" cy="3387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7" name="Google Shape;1217;ge7c8a4169d_1_77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김미정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social_tags.html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2021-07-28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/social/tags/인생룩챌린지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3-4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7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7" hMerge="1"/>
                <a:tc rowSpan="17" hMerge="1"/>
                <a:tc rowSpan="17" hMerge="1"/>
                <a:tc rowSpan="17" hMerge="1"/>
                <a:tc rowSpan="17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스타일 태그 페이지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fixed 헤더 (고정)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스타일 디테일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(3-5p)</a:t>
                      </a: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스타일 디테일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(3-5p)</a:t>
                      </a: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제품 상세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(P-1p)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좋아요 버튼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클릭시 이미지 바뀜, 숫자증가</a:t>
                      </a:r>
                      <a:endParaRPr sz="900" u="none" cap="none" strike="noStrik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 로그인 x시 로그인페이지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게시된 사진 수 표시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아래 페이지와 동일</a:t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  <a:tr h="5389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</a:tbl>
          </a:graphicData>
        </a:graphic>
      </p:graphicFrame>
      <p:pic>
        <p:nvPicPr>
          <p:cNvPr id="1218" name="Google Shape;1218;ge7c8a4169d_1_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999" y="864300"/>
            <a:ext cx="8527601" cy="5939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ge7c8a4169d_1_77"/>
          <p:cNvSpPr/>
          <p:nvPr/>
        </p:nvSpPr>
        <p:spPr>
          <a:xfrm>
            <a:off x="4641650" y="4383575"/>
            <a:ext cx="413368" cy="2982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0" name="Google Shape;1220;ge7c8a4169d_1_77"/>
          <p:cNvSpPr/>
          <p:nvPr/>
        </p:nvSpPr>
        <p:spPr>
          <a:xfrm>
            <a:off x="999825" y="4665175"/>
            <a:ext cx="1726417" cy="3388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1" name="Google Shape;1221;ge7c8a4169d_1_77"/>
          <p:cNvSpPr/>
          <p:nvPr/>
        </p:nvSpPr>
        <p:spPr>
          <a:xfrm>
            <a:off x="902100" y="2166075"/>
            <a:ext cx="1920943" cy="2275242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2" name="Google Shape;1222;ge7c8a4169d_1_77"/>
          <p:cNvSpPr txBox="1"/>
          <p:nvPr/>
        </p:nvSpPr>
        <p:spPr>
          <a:xfrm flipH="1">
            <a:off x="665625" y="1952750"/>
            <a:ext cx="334200" cy="3387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3" name="Google Shape;1223;ge7c8a4169d_1_77"/>
          <p:cNvSpPr txBox="1"/>
          <p:nvPr/>
        </p:nvSpPr>
        <p:spPr>
          <a:xfrm flipH="1">
            <a:off x="4948725" y="4203393"/>
            <a:ext cx="334200" cy="2769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ge7c8a4169d_1_77"/>
          <p:cNvSpPr txBox="1"/>
          <p:nvPr/>
        </p:nvSpPr>
        <p:spPr>
          <a:xfrm flipH="1">
            <a:off x="754925" y="4480300"/>
            <a:ext cx="294300" cy="2769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25" name="Google Shape;1225;ge7c8a4169d_1_77"/>
          <p:cNvGrpSpPr/>
          <p:nvPr/>
        </p:nvGrpSpPr>
        <p:grpSpPr>
          <a:xfrm>
            <a:off x="-11142" y="6249085"/>
            <a:ext cx="12191934" cy="453532"/>
            <a:chOff x="2215850" y="1623750"/>
            <a:chExt cx="8765500" cy="726000"/>
          </a:xfrm>
        </p:grpSpPr>
        <p:sp>
          <p:nvSpPr>
            <p:cNvPr id="1226" name="Google Shape;1226;ge7c8a4169d_1_77"/>
            <p:cNvSpPr/>
            <p:nvPr/>
          </p:nvSpPr>
          <p:spPr>
            <a:xfrm rot="5400000">
              <a:off x="21056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ge7c8a4169d_1_77"/>
            <p:cNvSpPr/>
            <p:nvPr/>
          </p:nvSpPr>
          <p:spPr>
            <a:xfrm rot="-5400000">
              <a:off x="23596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ge7c8a4169d_1_77"/>
            <p:cNvSpPr/>
            <p:nvPr/>
          </p:nvSpPr>
          <p:spPr>
            <a:xfrm rot="5400000">
              <a:off x="25925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ge7c8a4169d_1_77"/>
            <p:cNvSpPr/>
            <p:nvPr/>
          </p:nvSpPr>
          <p:spPr>
            <a:xfrm rot="5400000">
              <a:off x="30640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ge7c8a4169d_1_77"/>
            <p:cNvSpPr/>
            <p:nvPr/>
          </p:nvSpPr>
          <p:spPr>
            <a:xfrm rot="-5400000">
              <a:off x="33180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ge7c8a4169d_1_77"/>
            <p:cNvSpPr/>
            <p:nvPr/>
          </p:nvSpPr>
          <p:spPr>
            <a:xfrm rot="5400000">
              <a:off x="35509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ge7c8a4169d_1_77"/>
            <p:cNvSpPr/>
            <p:nvPr/>
          </p:nvSpPr>
          <p:spPr>
            <a:xfrm rot="5400000">
              <a:off x="40435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ge7c8a4169d_1_77"/>
            <p:cNvSpPr/>
            <p:nvPr/>
          </p:nvSpPr>
          <p:spPr>
            <a:xfrm rot="-5400000">
              <a:off x="42976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ge7c8a4169d_1_77"/>
            <p:cNvSpPr/>
            <p:nvPr/>
          </p:nvSpPr>
          <p:spPr>
            <a:xfrm rot="5400000">
              <a:off x="45305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ge7c8a4169d_1_77"/>
            <p:cNvSpPr/>
            <p:nvPr/>
          </p:nvSpPr>
          <p:spPr>
            <a:xfrm rot="5400000">
              <a:off x="50231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ge7c8a4169d_1_77"/>
            <p:cNvSpPr/>
            <p:nvPr/>
          </p:nvSpPr>
          <p:spPr>
            <a:xfrm rot="-5400000">
              <a:off x="52772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ge7c8a4169d_1_77"/>
            <p:cNvSpPr/>
            <p:nvPr/>
          </p:nvSpPr>
          <p:spPr>
            <a:xfrm rot="5400000">
              <a:off x="55100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ge7c8a4169d_1_77"/>
            <p:cNvSpPr/>
            <p:nvPr/>
          </p:nvSpPr>
          <p:spPr>
            <a:xfrm rot="5400000">
              <a:off x="59815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ge7c8a4169d_1_77"/>
            <p:cNvSpPr/>
            <p:nvPr/>
          </p:nvSpPr>
          <p:spPr>
            <a:xfrm rot="-5400000">
              <a:off x="62356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ge7c8a4169d_1_77"/>
            <p:cNvSpPr/>
            <p:nvPr/>
          </p:nvSpPr>
          <p:spPr>
            <a:xfrm rot="5400000">
              <a:off x="64684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ge7c8a4169d_1_77"/>
            <p:cNvSpPr/>
            <p:nvPr/>
          </p:nvSpPr>
          <p:spPr>
            <a:xfrm rot="5400000">
              <a:off x="69611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ge7c8a4169d_1_77"/>
            <p:cNvSpPr/>
            <p:nvPr/>
          </p:nvSpPr>
          <p:spPr>
            <a:xfrm rot="-5400000">
              <a:off x="72151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ge7c8a4169d_1_77"/>
            <p:cNvSpPr/>
            <p:nvPr/>
          </p:nvSpPr>
          <p:spPr>
            <a:xfrm rot="5400000">
              <a:off x="74480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ge7c8a4169d_1_77"/>
            <p:cNvSpPr/>
            <p:nvPr/>
          </p:nvSpPr>
          <p:spPr>
            <a:xfrm rot="5400000">
              <a:off x="79407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ge7c8a4169d_1_77"/>
            <p:cNvSpPr/>
            <p:nvPr/>
          </p:nvSpPr>
          <p:spPr>
            <a:xfrm rot="-5400000">
              <a:off x="81947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ge7c8a4169d_1_77"/>
            <p:cNvSpPr/>
            <p:nvPr/>
          </p:nvSpPr>
          <p:spPr>
            <a:xfrm rot="5400000">
              <a:off x="84276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ge7c8a4169d_1_77"/>
            <p:cNvSpPr/>
            <p:nvPr/>
          </p:nvSpPr>
          <p:spPr>
            <a:xfrm rot="5400000">
              <a:off x="88991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ge7c8a4169d_1_77"/>
            <p:cNvSpPr/>
            <p:nvPr/>
          </p:nvSpPr>
          <p:spPr>
            <a:xfrm rot="-5400000">
              <a:off x="91531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ge7c8a4169d_1_77"/>
            <p:cNvSpPr/>
            <p:nvPr/>
          </p:nvSpPr>
          <p:spPr>
            <a:xfrm rot="5400000">
              <a:off x="93860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ge7c8a4169d_1_77"/>
            <p:cNvSpPr/>
            <p:nvPr/>
          </p:nvSpPr>
          <p:spPr>
            <a:xfrm rot="5400000">
              <a:off x="98786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ge7c8a4169d_1_77"/>
            <p:cNvSpPr/>
            <p:nvPr/>
          </p:nvSpPr>
          <p:spPr>
            <a:xfrm rot="-5400000">
              <a:off x="101327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ge7c8a4169d_1_77"/>
            <p:cNvSpPr/>
            <p:nvPr/>
          </p:nvSpPr>
          <p:spPr>
            <a:xfrm rot="5400000">
              <a:off x="103656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53" name="Google Shape;1253;ge7c8a4169d_1_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4" name="Google Shape;1254;ge7c8a4169d_1_77"/>
          <p:cNvSpPr/>
          <p:nvPr/>
        </p:nvSpPr>
        <p:spPr>
          <a:xfrm>
            <a:off x="325800" y="864300"/>
            <a:ext cx="8656403" cy="1146011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5" name="Google Shape;1255;ge7c8a4169d_1_77"/>
          <p:cNvSpPr txBox="1"/>
          <p:nvPr/>
        </p:nvSpPr>
        <p:spPr>
          <a:xfrm flipH="1">
            <a:off x="135850" y="814100"/>
            <a:ext cx="334200" cy="3387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6" name="Google Shape;1256;ge7c8a4169d_1_77"/>
          <p:cNvSpPr/>
          <p:nvPr/>
        </p:nvSpPr>
        <p:spPr>
          <a:xfrm>
            <a:off x="3091375" y="4388000"/>
            <a:ext cx="243157" cy="27716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7" name="Google Shape;1257;ge7c8a4169d_1_77"/>
          <p:cNvSpPr txBox="1"/>
          <p:nvPr/>
        </p:nvSpPr>
        <p:spPr>
          <a:xfrm flipH="1">
            <a:off x="3343275" y="4151400"/>
            <a:ext cx="198600" cy="2769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8" name="Google Shape;1258;ge7c8a4169d_1_77"/>
          <p:cNvSpPr/>
          <p:nvPr/>
        </p:nvSpPr>
        <p:spPr>
          <a:xfrm>
            <a:off x="1197975" y="1555200"/>
            <a:ext cx="2458200" cy="10965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스타일챌린지(</a:t>
            </a: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/social/tags/스타일챌린지</a:t>
            </a: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데일리룩(</a:t>
            </a: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/social/tags/데일리룩</a:t>
            </a: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착샷(</a:t>
            </a: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/social/tags/착샷</a:t>
            </a: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shoeKREAM(</a:t>
            </a: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/social/tags/shoeKREAM.jsp</a:t>
            </a: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태그 페이지 모두 구성방법이 똑같음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9" name="Google Shape;1259;ge7c8a4169d_1_77"/>
          <p:cNvSpPr/>
          <p:nvPr/>
        </p:nvSpPr>
        <p:spPr>
          <a:xfrm>
            <a:off x="7964197" y="2275121"/>
            <a:ext cx="243157" cy="227362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Google Shape;1260;ge7c8a4169d_1_77"/>
          <p:cNvSpPr txBox="1"/>
          <p:nvPr/>
        </p:nvSpPr>
        <p:spPr>
          <a:xfrm flipH="1">
            <a:off x="8207350" y="2093775"/>
            <a:ext cx="274800" cy="2769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1" name="Google Shape;1261;ge7c8a4169d_1_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51879" y="4203388"/>
            <a:ext cx="919073" cy="400975"/>
          </a:xfrm>
          <a:prstGeom prst="rect">
            <a:avLst/>
          </a:prstGeom>
          <a:noFill/>
          <a:ln cap="flat" cmpd="sng" w="19050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262" name="Google Shape;1262;ge7c8a4169d_1_77"/>
          <p:cNvCxnSpPr/>
          <p:nvPr/>
        </p:nvCxnSpPr>
        <p:spPr>
          <a:xfrm flipH="1" rot="10800000">
            <a:off x="5180727" y="4561964"/>
            <a:ext cx="623100" cy="9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7" name="Google Shape;1267;ge662c5c353_0_2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00200"/>
            <a:ext cx="9748723" cy="60578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68" name="Google Shape;1268;ge662c5c353_0_206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김미정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trending_details.html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2021-07-28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/social/trending/details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3-5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7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7" hMerge="1"/>
                <a:tc rowSpan="17" hMerge="1"/>
                <a:tc rowSpan="17" hMerge="1"/>
                <a:tc rowSpan="17" hMerge="1"/>
                <a:tc rowSpan="17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스타일 디테일 페이지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fixed 헤더 (고정)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프로필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(3-8p)</a:t>
                      </a: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팔로우 버튼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(팔로우 시 흰색으로 변경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text는 팔로잉으로 변경)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아래 페이지와 동일</a:t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  <a:tr h="5185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</a:tbl>
          </a:graphicData>
        </a:graphic>
      </p:graphicFrame>
      <p:sp>
        <p:nvSpPr>
          <p:cNvPr id="1269" name="Google Shape;1269;ge662c5c353_0_206"/>
          <p:cNvSpPr/>
          <p:nvPr/>
        </p:nvSpPr>
        <p:spPr>
          <a:xfrm>
            <a:off x="6481800" y="2024550"/>
            <a:ext cx="753788" cy="38326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Google Shape;1270;ge662c5c353_0_206"/>
          <p:cNvSpPr txBox="1"/>
          <p:nvPr/>
        </p:nvSpPr>
        <p:spPr>
          <a:xfrm flipH="1">
            <a:off x="6105975" y="2046838"/>
            <a:ext cx="334200" cy="3387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1" name="Google Shape;1271;ge662c5c353_0_206"/>
          <p:cNvSpPr txBox="1"/>
          <p:nvPr/>
        </p:nvSpPr>
        <p:spPr>
          <a:xfrm flipH="1">
            <a:off x="2069025" y="2102063"/>
            <a:ext cx="334200" cy="3387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2" name="Google Shape;1272;ge662c5c353_0_206"/>
          <p:cNvSpPr/>
          <p:nvPr/>
        </p:nvSpPr>
        <p:spPr>
          <a:xfrm>
            <a:off x="2452750" y="2079775"/>
            <a:ext cx="1313050" cy="38326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3" name="Google Shape;1273;ge662c5c353_0_206"/>
          <p:cNvCxnSpPr/>
          <p:nvPr/>
        </p:nvCxnSpPr>
        <p:spPr>
          <a:xfrm>
            <a:off x="7277225" y="2242463"/>
            <a:ext cx="567300" cy="57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274" name="Google Shape;1274;ge662c5c353_0_2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86150" y="2258825"/>
            <a:ext cx="1171575" cy="523875"/>
          </a:xfrm>
          <a:prstGeom prst="rect">
            <a:avLst/>
          </a:prstGeom>
          <a:noFill/>
          <a:ln cap="flat" cmpd="sng" w="19050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275" name="Google Shape;1275;ge662c5c353_0_206"/>
          <p:cNvGrpSpPr/>
          <p:nvPr/>
        </p:nvGrpSpPr>
        <p:grpSpPr>
          <a:xfrm>
            <a:off x="33" y="6207700"/>
            <a:ext cx="12191934" cy="587261"/>
            <a:chOff x="2215850" y="1623750"/>
            <a:chExt cx="8765500" cy="726000"/>
          </a:xfrm>
        </p:grpSpPr>
        <p:sp>
          <p:nvSpPr>
            <p:cNvPr id="1276" name="Google Shape;1276;ge662c5c353_0_206"/>
            <p:cNvSpPr/>
            <p:nvPr/>
          </p:nvSpPr>
          <p:spPr>
            <a:xfrm rot="5400000">
              <a:off x="21056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ge662c5c353_0_206"/>
            <p:cNvSpPr/>
            <p:nvPr/>
          </p:nvSpPr>
          <p:spPr>
            <a:xfrm rot="-5400000">
              <a:off x="23596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ge662c5c353_0_206"/>
            <p:cNvSpPr/>
            <p:nvPr/>
          </p:nvSpPr>
          <p:spPr>
            <a:xfrm rot="5400000">
              <a:off x="25925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ge662c5c353_0_206"/>
            <p:cNvSpPr/>
            <p:nvPr/>
          </p:nvSpPr>
          <p:spPr>
            <a:xfrm rot="5400000">
              <a:off x="30640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ge662c5c353_0_206"/>
            <p:cNvSpPr/>
            <p:nvPr/>
          </p:nvSpPr>
          <p:spPr>
            <a:xfrm rot="-5400000">
              <a:off x="33180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ge662c5c353_0_206"/>
            <p:cNvSpPr/>
            <p:nvPr/>
          </p:nvSpPr>
          <p:spPr>
            <a:xfrm rot="5400000">
              <a:off x="35509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ge662c5c353_0_206"/>
            <p:cNvSpPr/>
            <p:nvPr/>
          </p:nvSpPr>
          <p:spPr>
            <a:xfrm rot="5400000">
              <a:off x="40435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ge662c5c353_0_206"/>
            <p:cNvSpPr/>
            <p:nvPr/>
          </p:nvSpPr>
          <p:spPr>
            <a:xfrm rot="-5400000">
              <a:off x="42976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ge662c5c353_0_206"/>
            <p:cNvSpPr/>
            <p:nvPr/>
          </p:nvSpPr>
          <p:spPr>
            <a:xfrm rot="5400000">
              <a:off x="45305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ge662c5c353_0_206"/>
            <p:cNvSpPr/>
            <p:nvPr/>
          </p:nvSpPr>
          <p:spPr>
            <a:xfrm rot="5400000">
              <a:off x="50231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ge662c5c353_0_206"/>
            <p:cNvSpPr/>
            <p:nvPr/>
          </p:nvSpPr>
          <p:spPr>
            <a:xfrm rot="-5400000">
              <a:off x="52772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ge662c5c353_0_206"/>
            <p:cNvSpPr/>
            <p:nvPr/>
          </p:nvSpPr>
          <p:spPr>
            <a:xfrm rot="5400000">
              <a:off x="55100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ge662c5c353_0_206"/>
            <p:cNvSpPr/>
            <p:nvPr/>
          </p:nvSpPr>
          <p:spPr>
            <a:xfrm rot="5400000">
              <a:off x="59815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ge662c5c353_0_206"/>
            <p:cNvSpPr/>
            <p:nvPr/>
          </p:nvSpPr>
          <p:spPr>
            <a:xfrm rot="-5400000">
              <a:off x="62356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ge662c5c353_0_206"/>
            <p:cNvSpPr/>
            <p:nvPr/>
          </p:nvSpPr>
          <p:spPr>
            <a:xfrm rot="5400000">
              <a:off x="64684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ge662c5c353_0_206"/>
            <p:cNvSpPr/>
            <p:nvPr/>
          </p:nvSpPr>
          <p:spPr>
            <a:xfrm rot="5400000">
              <a:off x="69611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ge662c5c353_0_206"/>
            <p:cNvSpPr/>
            <p:nvPr/>
          </p:nvSpPr>
          <p:spPr>
            <a:xfrm rot="-5400000">
              <a:off x="72151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ge662c5c353_0_206"/>
            <p:cNvSpPr/>
            <p:nvPr/>
          </p:nvSpPr>
          <p:spPr>
            <a:xfrm rot="5400000">
              <a:off x="74480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ge662c5c353_0_206"/>
            <p:cNvSpPr/>
            <p:nvPr/>
          </p:nvSpPr>
          <p:spPr>
            <a:xfrm rot="5400000">
              <a:off x="79407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ge662c5c353_0_206"/>
            <p:cNvSpPr/>
            <p:nvPr/>
          </p:nvSpPr>
          <p:spPr>
            <a:xfrm rot="-5400000">
              <a:off x="81947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ge662c5c353_0_206"/>
            <p:cNvSpPr/>
            <p:nvPr/>
          </p:nvSpPr>
          <p:spPr>
            <a:xfrm rot="5400000">
              <a:off x="84276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ge662c5c353_0_206"/>
            <p:cNvSpPr/>
            <p:nvPr/>
          </p:nvSpPr>
          <p:spPr>
            <a:xfrm rot="5400000">
              <a:off x="88991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ge662c5c353_0_206"/>
            <p:cNvSpPr/>
            <p:nvPr/>
          </p:nvSpPr>
          <p:spPr>
            <a:xfrm rot="-5400000">
              <a:off x="91531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ge662c5c353_0_206"/>
            <p:cNvSpPr/>
            <p:nvPr/>
          </p:nvSpPr>
          <p:spPr>
            <a:xfrm rot="5400000">
              <a:off x="93860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ge662c5c353_0_206"/>
            <p:cNvSpPr/>
            <p:nvPr/>
          </p:nvSpPr>
          <p:spPr>
            <a:xfrm rot="5400000">
              <a:off x="98786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ge662c5c353_0_206"/>
            <p:cNvSpPr/>
            <p:nvPr/>
          </p:nvSpPr>
          <p:spPr>
            <a:xfrm rot="-5400000">
              <a:off x="101327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ge662c5c353_0_206"/>
            <p:cNvSpPr/>
            <p:nvPr/>
          </p:nvSpPr>
          <p:spPr>
            <a:xfrm rot="5400000">
              <a:off x="103656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03" name="Google Shape;1303;ge662c5c353_0_2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ge662c5c353_0_206"/>
          <p:cNvSpPr/>
          <p:nvPr/>
        </p:nvSpPr>
        <p:spPr>
          <a:xfrm>
            <a:off x="86700" y="1275550"/>
            <a:ext cx="9483138" cy="70644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5" name="Google Shape;1305;ge662c5c353_0_206"/>
          <p:cNvSpPr txBox="1"/>
          <p:nvPr/>
        </p:nvSpPr>
        <p:spPr>
          <a:xfrm flipH="1">
            <a:off x="135850" y="814100"/>
            <a:ext cx="334200" cy="3387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0" name="Google Shape;1310;ge662c5c353_0_323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김미정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trending_details.html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2021-07-28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/social/trending/details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3-6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6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6" hMerge="1"/>
                <a:tc rowSpan="16" hMerge="1"/>
                <a:tc rowSpan="16" hMerge="1"/>
                <a:tc rowSpan="16" hMerge="1"/>
                <a:tc rowSpan="16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스타일 디테일 페이지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65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제품 상세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(P-1p)</a:t>
                      </a: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공감 팝업창 생성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댓글 확장 기능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(3-7p)</a:t>
                      </a:r>
                      <a:endParaRPr sz="900" u="none" cap="none" strike="noStrik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공유 팝업창 생성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(각 사이트로 이동)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아래 페이지와 동일</a:t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  <a:tr h="7450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</a:tbl>
          </a:graphicData>
        </a:graphic>
      </p:graphicFrame>
      <p:pic>
        <p:nvPicPr>
          <p:cNvPr id="1311" name="Google Shape;1311;ge662c5c353_0_3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20125"/>
            <a:ext cx="9706824" cy="603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2" name="Google Shape;1312;ge662c5c353_0_323"/>
          <p:cNvSpPr/>
          <p:nvPr/>
        </p:nvSpPr>
        <p:spPr>
          <a:xfrm>
            <a:off x="2456375" y="3125088"/>
            <a:ext cx="1069892" cy="140801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3" name="Google Shape;1313;ge662c5c353_0_323"/>
          <p:cNvSpPr/>
          <p:nvPr/>
        </p:nvSpPr>
        <p:spPr>
          <a:xfrm>
            <a:off x="6818450" y="4500325"/>
            <a:ext cx="340420" cy="356200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4" name="Google Shape;1314;ge662c5c353_0_323"/>
          <p:cNvSpPr/>
          <p:nvPr/>
        </p:nvSpPr>
        <p:spPr>
          <a:xfrm>
            <a:off x="2456375" y="4823325"/>
            <a:ext cx="461999" cy="30639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5" name="Google Shape;1315;ge662c5c353_0_323"/>
          <p:cNvSpPr txBox="1"/>
          <p:nvPr/>
        </p:nvSpPr>
        <p:spPr>
          <a:xfrm flipH="1">
            <a:off x="2181575" y="2856925"/>
            <a:ext cx="334200" cy="3387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6" name="Google Shape;1316;ge662c5c353_0_3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87400" y="4823366"/>
            <a:ext cx="462000" cy="221991"/>
          </a:xfrm>
          <a:prstGeom prst="rect">
            <a:avLst/>
          </a:prstGeom>
          <a:noFill/>
          <a:ln>
            <a:noFill/>
          </a:ln>
        </p:spPr>
      </p:pic>
      <p:sp>
        <p:nvSpPr>
          <p:cNvPr id="1317" name="Google Shape;1317;ge662c5c353_0_323"/>
          <p:cNvSpPr txBox="1"/>
          <p:nvPr/>
        </p:nvSpPr>
        <p:spPr>
          <a:xfrm flipH="1">
            <a:off x="2181575" y="4838075"/>
            <a:ext cx="274800" cy="2769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8" name="Google Shape;1318;ge662c5c353_0_323"/>
          <p:cNvSpPr txBox="1"/>
          <p:nvPr/>
        </p:nvSpPr>
        <p:spPr>
          <a:xfrm flipH="1">
            <a:off x="6818450" y="4176000"/>
            <a:ext cx="274800" cy="2769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9" name="Google Shape;1319;ge662c5c353_0_3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99975" y="2183475"/>
            <a:ext cx="2279705" cy="2138675"/>
          </a:xfrm>
          <a:prstGeom prst="rect">
            <a:avLst/>
          </a:prstGeom>
          <a:noFill/>
          <a:ln cap="flat" cmpd="sng" w="2857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20" name="Google Shape;1320;ge662c5c353_0_323"/>
          <p:cNvSpPr/>
          <p:nvPr/>
        </p:nvSpPr>
        <p:spPr>
          <a:xfrm>
            <a:off x="7299975" y="4780175"/>
            <a:ext cx="1217700" cy="3927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팝업창이 뜨면서 배경이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투명하게 변함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1" name="Google Shape;1321;ge662c5c353_0_3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52410" y="1570475"/>
            <a:ext cx="1756475" cy="45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2" name="Google Shape;1322;ge662c5c353_0_323"/>
          <p:cNvSpPr/>
          <p:nvPr/>
        </p:nvSpPr>
        <p:spPr>
          <a:xfrm>
            <a:off x="7261275" y="4366838"/>
            <a:ext cx="1295100" cy="306300"/>
          </a:xfrm>
          <a:prstGeom prst="bentUpArrow">
            <a:avLst>
              <a:gd fmla="val 7582" name="adj1"/>
              <a:gd fmla="val 22796" name="adj2"/>
              <a:gd fmla="val 25000" name="adj3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3" name="Google Shape;1323;ge662c5c353_0_3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4" name="Google Shape;1324;ge662c5c353_0_323"/>
          <p:cNvSpPr/>
          <p:nvPr/>
        </p:nvSpPr>
        <p:spPr>
          <a:xfrm>
            <a:off x="2989775" y="4823325"/>
            <a:ext cx="461999" cy="30639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5" name="Google Shape;1325;ge662c5c353_0_323"/>
          <p:cNvSpPr txBox="1"/>
          <p:nvPr/>
        </p:nvSpPr>
        <p:spPr>
          <a:xfrm flipH="1">
            <a:off x="3408925" y="4838075"/>
            <a:ext cx="274800" cy="2769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6" name="Google Shape;1326;ge662c5c353_0_323"/>
          <p:cNvGrpSpPr/>
          <p:nvPr/>
        </p:nvGrpSpPr>
        <p:grpSpPr>
          <a:xfrm>
            <a:off x="33" y="6175050"/>
            <a:ext cx="12191934" cy="587261"/>
            <a:chOff x="2215850" y="1623750"/>
            <a:chExt cx="8765500" cy="726000"/>
          </a:xfrm>
        </p:grpSpPr>
        <p:sp>
          <p:nvSpPr>
            <p:cNvPr id="1327" name="Google Shape;1327;ge662c5c353_0_323"/>
            <p:cNvSpPr/>
            <p:nvPr/>
          </p:nvSpPr>
          <p:spPr>
            <a:xfrm rot="5400000">
              <a:off x="21056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ge662c5c353_0_323"/>
            <p:cNvSpPr/>
            <p:nvPr/>
          </p:nvSpPr>
          <p:spPr>
            <a:xfrm rot="-5400000">
              <a:off x="23596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ge662c5c353_0_323"/>
            <p:cNvSpPr/>
            <p:nvPr/>
          </p:nvSpPr>
          <p:spPr>
            <a:xfrm rot="5400000">
              <a:off x="25925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ge662c5c353_0_323"/>
            <p:cNvSpPr/>
            <p:nvPr/>
          </p:nvSpPr>
          <p:spPr>
            <a:xfrm rot="5400000">
              <a:off x="30640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ge662c5c353_0_323"/>
            <p:cNvSpPr/>
            <p:nvPr/>
          </p:nvSpPr>
          <p:spPr>
            <a:xfrm rot="-5400000">
              <a:off x="33180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ge662c5c353_0_323"/>
            <p:cNvSpPr/>
            <p:nvPr/>
          </p:nvSpPr>
          <p:spPr>
            <a:xfrm rot="5400000">
              <a:off x="35509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ge662c5c353_0_323"/>
            <p:cNvSpPr/>
            <p:nvPr/>
          </p:nvSpPr>
          <p:spPr>
            <a:xfrm rot="5400000">
              <a:off x="40435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ge662c5c353_0_323"/>
            <p:cNvSpPr/>
            <p:nvPr/>
          </p:nvSpPr>
          <p:spPr>
            <a:xfrm rot="-5400000">
              <a:off x="42976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ge662c5c353_0_323"/>
            <p:cNvSpPr/>
            <p:nvPr/>
          </p:nvSpPr>
          <p:spPr>
            <a:xfrm rot="5400000">
              <a:off x="45305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ge662c5c353_0_323"/>
            <p:cNvSpPr/>
            <p:nvPr/>
          </p:nvSpPr>
          <p:spPr>
            <a:xfrm rot="5400000">
              <a:off x="50231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ge662c5c353_0_323"/>
            <p:cNvSpPr/>
            <p:nvPr/>
          </p:nvSpPr>
          <p:spPr>
            <a:xfrm rot="-5400000">
              <a:off x="52772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ge662c5c353_0_323"/>
            <p:cNvSpPr/>
            <p:nvPr/>
          </p:nvSpPr>
          <p:spPr>
            <a:xfrm rot="5400000">
              <a:off x="55100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ge662c5c353_0_323"/>
            <p:cNvSpPr/>
            <p:nvPr/>
          </p:nvSpPr>
          <p:spPr>
            <a:xfrm rot="5400000">
              <a:off x="59815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ge662c5c353_0_323"/>
            <p:cNvSpPr/>
            <p:nvPr/>
          </p:nvSpPr>
          <p:spPr>
            <a:xfrm rot="-5400000">
              <a:off x="62356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ge662c5c353_0_323"/>
            <p:cNvSpPr/>
            <p:nvPr/>
          </p:nvSpPr>
          <p:spPr>
            <a:xfrm rot="5400000">
              <a:off x="64684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ge662c5c353_0_323"/>
            <p:cNvSpPr/>
            <p:nvPr/>
          </p:nvSpPr>
          <p:spPr>
            <a:xfrm rot="5400000">
              <a:off x="69611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ge662c5c353_0_323"/>
            <p:cNvSpPr/>
            <p:nvPr/>
          </p:nvSpPr>
          <p:spPr>
            <a:xfrm rot="-5400000">
              <a:off x="72151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ge662c5c353_0_323"/>
            <p:cNvSpPr/>
            <p:nvPr/>
          </p:nvSpPr>
          <p:spPr>
            <a:xfrm rot="5400000">
              <a:off x="74480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ge662c5c353_0_323"/>
            <p:cNvSpPr/>
            <p:nvPr/>
          </p:nvSpPr>
          <p:spPr>
            <a:xfrm rot="5400000">
              <a:off x="79407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ge662c5c353_0_323"/>
            <p:cNvSpPr/>
            <p:nvPr/>
          </p:nvSpPr>
          <p:spPr>
            <a:xfrm rot="-5400000">
              <a:off x="81947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ge662c5c353_0_323"/>
            <p:cNvSpPr/>
            <p:nvPr/>
          </p:nvSpPr>
          <p:spPr>
            <a:xfrm rot="5400000">
              <a:off x="84276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ge662c5c353_0_323"/>
            <p:cNvSpPr/>
            <p:nvPr/>
          </p:nvSpPr>
          <p:spPr>
            <a:xfrm rot="5400000">
              <a:off x="88991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ge662c5c353_0_323"/>
            <p:cNvSpPr/>
            <p:nvPr/>
          </p:nvSpPr>
          <p:spPr>
            <a:xfrm rot="-5400000">
              <a:off x="91531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ge662c5c353_0_323"/>
            <p:cNvSpPr/>
            <p:nvPr/>
          </p:nvSpPr>
          <p:spPr>
            <a:xfrm rot="5400000">
              <a:off x="93860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ge662c5c353_0_323"/>
            <p:cNvSpPr/>
            <p:nvPr/>
          </p:nvSpPr>
          <p:spPr>
            <a:xfrm rot="5400000">
              <a:off x="98786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ge662c5c353_0_323"/>
            <p:cNvSpPr/>
            <p:nvPr/>
          </p:nvSpPr>
          <p:spPr>
            <a:xfrm rot="-5400000">
              <a:off x="101327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ge662c5c353_0_323"/>
            <p:cNvSpPr/>
            <p:nvPr/>
          </p:nvSpPr>
          <p:spPr>
            <a:xfrm rot="5400000">
              <a:off x="103656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8" name="Google Shape;1358;ge7c8a4169d_1_376"/>
          <p:cNvPicPr preferRelativeResize="0"/>
          <p:nvPr/>
        </p:nvPicPr>
        <p:blipFill rotWithShape="1">
          <a:blip r:embed="rId3">
            <a:alphaModFix/>
          </a:blip>
          <a:srcRect b="7458" l="0" r="0" t="0"/>
          <a:stretch/>
        </p:blipFill>
        <p:spPr>
          <a:xfrm>
            <a:off x="23050" y="815300"/>
            <a:ext cx="9612124" cy="59595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59" name="Google Shape;1359;ge7c8a4169d_1_376"/>
          <p:cNvGraphicFramePr/>
          <p:nvPr/>
        </p:nvGraphicFramePr>
        <p:xfrm>
          <a:off x="1137" y="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박정순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social_users.html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2021-08-07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/social/users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3-7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7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7" hMerge="1"/>
                <a:tc rowSpan="17" hMerge="1"/>
                <a:tc rowSpan="17" hMerge="1"/>
                <a:tc rowSpan="17" hMerge="1"/>
                <a:tc rowSpan="17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스타일 디테일 페이지 - 댓글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267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fixed 헤더 (고정)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7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댓글 확장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7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2-1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댓글 닫기 버튼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7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2-2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프로필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(3-8p)</a:t>
                      </a: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7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2-3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해당 태그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(3-4p)</a:t>
                      </a: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7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2-4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공감 팝업창 생성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7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댓글 작성란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3-1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댓글 등록 버튼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(text 입력시 생성)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답글쓰기 버튼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클릭시 focus 댓글작성란, “@userid” 파란색으로 써줌</a:t>
                      </a:r>
                      <a:endParaRPr sz="900" u="none" cap="none" strike="noStrik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좋아요 버튼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클릭시 이미지 변경, 숫자 증가</a:t>
                      </a:r>
                      <a:endParaRPr sz="900" u="none" cap="none" strike="noStrik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 로그인 x시 로그인 페이지(4-1p) 이동</a:t>
                      </a:r>
                      <a:endParaRPr sz="900" u="none" cap="none" strike="noStrik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프로필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(3-8p)</a:t>
                      </a: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  <a:tr h="4288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</a:tbl>
          </a:graphicData>
        </a:graphic>
      </p:graphicFrame>
      <p:pic>
        <p:nvPicPr>
          <p:cNvPr id="1360" name="Google Shape;1360;ge7c8a4169d_1_3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1" name="Google Shape;1361;ge7c8a4169d_1_376"/>
          <p:cNvSpPr/>
          <p:nvPr/>
        </p:nvSpPr>
        <p:spPr>
          <a:xfrm>
            <a:off x="6774925" y="815300"/>
            <a:ext cx="2917888" cy="595958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ge7c8a4169d_1_376"/>
          <p:cNvSpPr/>
          <p:nvPr/>
        </p:nvSpPr>
        <p:spPr>
          <a:xfrm>
            <a:off x="13013" y="815300"/>
            <a:ext cx="6759775" cy="68695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3" name="Google Shape;1363;ge7c8a4169d_1_376"/>
          <p:cNvSpPr/>
          <p:nvPr/>
        </p:nvSpPr>
        <p:spPr>
          <a:xfrm>
            <a:off x="8085375" y="1608475"/>
            <a:ext cx="632209" cy="195964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4" name="Google Shape;1364;ge7c8a4169d_1_376"/>
          <p:cNvSpPr/>
          <p:nvPr/>
        </p:nvSpPr>
        <p:spPr>
          <a:xfrm>
            <a:off x="7246565" y="2530071"/>
            <a:ext cx="2382942" cy="384891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5" name="Google Shape;1365;ge7c8a4169d_1_376"/>
          <p:cNvSpPr/>
          <p:nvPr/>
        </p:nvSpPr>
        <p:spPr>
          <a:xfrm>
            <a:off x="6914301" y="939500"/>
            <a:ext cx="267473" cy="2982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6" name="Google Shape;1366;ge7c8a4169d_1_376"/>
          <p:cNvSpPr/>
          <p:nvPr/>
        </p:nvSpPr>
        <p:spPr>
          <a:xfrm>
            <a:off x="8663353" y="1530875"/>
            <a:ext cx="217800" cy="195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2-3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ge7c8a4169d_1_376"/>
          <p:cNvSpPr/>
          <p:nvPr/>
        </p:nvSpPr>
        <p:spPr>
          <a:xfrm>
            <a:off x="7127150" y="2455423"/>
            <a:ext cx="217800" cy="195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ge7c8a4169d_1_376"/>
          <p:cNvSpPr/>
          <p:nvPr/>
        </p:nvSpPr>
        <p:spPr>
          <a:xfrm>
            <a:off x="6698050" y="896772"/>
            <a:ext cx="267000" cy="195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2-1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ge7c8a4169d_1_376"/>
          <p:cNvSpPr/>
          <p:nvPr/>
        </p:nvSpPr>
        <p:spPr>
          <a:xfrm>
            <a:off x="6914298" y="1334975"/>
            <a:ext cx="340420" cy="3388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0" name="Google Shape;1370;ge7c8a4169d_1_3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27275" y="2023224"/>
            <a:ext cx="2582963" cy="2729574"/>
          </a:xfrm>
          <a:prstGeom prst="rect">
            <a:avLst/>
          </a:prstGeom>
          <a:noFill/>
          <a:ln cap="flat" cmpd="sng" w="2857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71" name="Google Shape;1371;ge7c8a4169d_1_37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91900" y="4425722"/>
            <a:ext cx="2917900" cy="1436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72" name="Google Shape;1372;ge7c8a4169d_1_376"/>
          <p:cNvSpPr/>
          <p:nvPr/>
        </p:nvSpPr>
        <p:spPr>
          <a:xfrm>
            <a:off x="5185750" y="3575850"/>
            <a:ext cx="3404203" cy="592223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3" name="Google Shape;1373;ge7c8a4169d_1_37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65049" y="3627825"/>
            <a:ext cx="3262225" cy="48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4" name="Google Shape;1374;ge7c8a4169d_1_376"/>
          <p:cNvSpPr/>
          <p:nvPr/>
        </p:nvSpPr>
        <p:spPr>
          <a:xfrm>
            <a:off x="8001182" y="3119100"/>
            <a:ext cx="264000" cy="195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ge7c8a4169d_1_376"/>
          <p:cNvSpPr/>
          <p:nvPr/>
        </p:nvSpPr>
        <p:spPr>
          <a:xfrm>
            <a:off x="6650300" y="2914950"/>
            <a:ext cx="264000" cy="195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ge7c8a4169d_1_376"/>
          <p:cNvSpPr/>
          <p:nvPr/>
        </p:nvSpPr>
        <p:spPr>
          <a:xfrm>
            <a:off x="5854800" y="4415950"/>
            <a:ext cx="3015151" cy="147947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ge7c8a4169d_1_376"/>
          <p:cNvSpPr/>
          <p:nvPr/>
        </p:nvSpPr>
        <p:spPr>
          <a:xfrm>
            <a:off x="9138289" y="3089195"/>
            <a:ext cx="217800" cy="195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ge7c8a4169d_1_376"/>
          <p:cNvSpPr/>
          <p:nvPr/>
        </p:nvSpPr>
        <p:spPr>
          <a:xfrm>
            <a:off x="8041832" y="3789750"/>
            <a:ext cx="364736" cy="195964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ge7c8a4169d_1_376"/>
          <p:cNvSpPr/>
          <p:nvPr/>
        </p:nvSpPr>
        <p:spPr>
          <a:xfrm>
            <a:off x="6822360" y="1607118"/>
            <a:ext cx="217800" cy="195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2-2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ge7c8a4169d_1_376"/>
          <p:cNvSpPr/>
          <p:nvPr/>
        </p:nvSpPr>
        <p:spPr>
          <a:xfrm>
            <a:off x="8345103" y="3695700"/>
            <a:ext cx="217800" cy="195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3-1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ge7c8a4169d_1_376"/>
          <p:cNvSpPr/>
          <p:nvPr/>
        </p:nvSpPr>
        <p:spPr>
          <a:xfrm>
            <a:off x="8345100" y="4572725"/>
            <a:ext cx="264000" cy="195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4-1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ge7c8a4169d_1_376"/>
          <p:cNvSpPr/>
          <p:nvPr/>
        </p:nvSpPr>
        <p:spPr>
          <a:xfrm>
            <a:off x="7650625" y="2193025"/>
            <a:ext cx="413368" cy="13316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ge7c8a4169d_1_376"/>
          <p:cNvSpPr/>
          <p:nvPr/>
        </p:nvSpPr>
        <p:spPr>
          <a:xfrm>
            <a:off x="8070085" y="2164399"/>
            <a:ext cx="217800" cy="195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2-4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ge7c8a4169d_1_376"/>
          <p:cNvSpPr/>
          <p:nvPr/>
        </p:nvSpPr>
        <p:spPr>
          <a:xfrm>
            <a:off x="6940871" y="3000464"/>
            <a:ext cx="291789" cy="259842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ge7c8a4169d_1_376"/>
          <p:cNvSpPr/>
          <p:nvPr/>
        </p:nvSpPr>
        <p:spPr>
          <a:xfrm>
            <a:off x="7609125" y="3114121"/>
            <a:ext cx="364736" cy="195964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ge7c8a4169d_1_376"/>
          <p:cNvSpPr/>
          <p:nvPr/>
        </p:nvSpPr>
        <p:spPr>
          <a:xfrm>
            <a:off x="9354125" y="2992300"/>
            <a:ext cx="218842" cy="195964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ge7c8a4169d_1_376"/>
          <p:cNvSpPr/>
          <p:nvPr/>
        </p:nvSpPr>
        <p:spPr>
          <a:xfrm>
            <a:off x="8582786" y="4496982"/>
            <a:ext cx="218842" cy="195964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88" name="Google Shape;1388;ge7c8a4169d_1_376"/>
          <p:cNvCxnSpPr/>
          <p:nvPr/>
        </p:nvCxnSpPr>
        <p:spPr>
          <a:xfrm flipH="1">
            <a:off x="5152025" y="2257975"/>
            <a:ext cx="2492100" cy="1290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lgDash"/>
            <a:round/>
            <a:headEnd len="sm" w="sm" type="none"/>
            <a:tailEnd len="sm" w="sm" type="none"/>
          </a:ln>
        </p:spPr>
      </p:cxnSp>
      <p:cxnSp>
        <p:nvCxnSpPr>
          <p:cNvPr id="1389" name="Google Shape;1389;ge7c8a4169d_1_376"/>
          <p:cNvCxnSpPr/>
          <p:nvPr/>
        </p:nvCxnSpPr>
        <p:spPr>
          <a:xfrm flipH="1">
            <a:off x="8398803" y="2928000"/>
            <a:ext cx="501000" cy="64440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lgDash"/>
            <a:round/>
            <a:headEnd len="sm" w="sm" type="none"/>
            <a:tailEnd len="sm" w="sm" type="none"/>
          </a:ln>
        </p:spPr>
      </p:cxnSp>
      <p:cxnSp>
        <p:nvCxnSpPr>
          <p:cNvPr id="1390" name="Google Shape;1390;ge7c8a4169d_1_376"/>
          <p:cNvCxnSpPr>
            <a:stCxn id="1374" idx="2"/>
            <a:endCxn id="1371" idx="0"/>
          </p:cNvCxnSpPr>
          <p:nvPr/>
        </p:nvCxnSpPr>
        <p:spPr>
          <a:xfrm flipH="1">
            <a:off x="7350782" y="3315000"/>
            <a:ext cx="782400" cy="111060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391" name="Google Shape;1391;ge7c8a4169d_1_376"/>
          <p:cNvSpPr/>
          <p:nvPr/>
        </p:nvSpPr>
        <p:spPr>
          <a:xfrm>
            <a:off x="1125" y="820575"/>
            <a:ext cx="264000" cy="2382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ge7c8a4169d_1_376"/>
          <p:cNvSpPr/>
          <p:nvPr/>
        </p:nvSpPr>
        <p:spPr>
          <a:xfrm>
            <a:off x="9454852" y="815300"/>
            <a:ext cx="264000" cy="2382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3" name="Google Shape;1393;ge7c8a4169d_1_37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988524" y="3472125"/>
            <a:ext cx="501000" cy="2320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4" name="Google Shape;1394;ge7c8a4169d_1_376"/>
          <p:cNvCxnSpPr>
            <a:stCxn id="1377" idx="2"/>
            <a:endCxn id="1393" idx="0"/>
          </p:cNvCxnSpPr>
          <p:nvPr/>
        </p:nvCxnSpPr>
        <p:spPr>
          <a:xfrm flipH="1">
            <a:off x="9239089" y="3285095"/>
            <a:ext cx="8100" cy="18690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395" name="Google Shape;1395;ge7c8a4169d_1_376"/>
          <p:cNvSpPr/>
          <p:nvPr/>
        </p:nvSpPr>
        <p:spPr>
          <a:xfrm>
            <a:off x="8954801" y="3470347"/>
            <a:ext cx="559262" cy="259842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5" name="Google Shape;305;ge78007d45b_15_966"/>
          <p:cNvGraphicFramePr/>
          <p:nvPr/>
        </p:nvGraphicFramePr>
        <p:xfrm>
          <a:off x="64167" y="6194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{803C55ED-D223-4AD5-BCB6-C9075C7CA019}</a:tableStyleId>
              </a:tblPr>
              <a:tblGrid>
                <a:gridCol w="1496000"/>
                <a:gridCol w="1167300"/>
                <a:gridCol w="1824675"/>
                <a:gridCol w="1496000"/>
                <a:gridCol w="1803750"/>
                <a:gridCol w="1108550"/>
                <a:gridCol w="1575675"/>
                <a:gridCol w="1575675"/>
              </a:tblGrid>
              <a:tr h="278800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788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정영범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다이어그램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2021-07-26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788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 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main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0-3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pic>
        <p:nvPicPr>
          <p:cNvPr id="306" name="Google Shape;306;ge78007d45b_15_9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794" y="342451"/>
            <a:ext cx="1169125" cy="29802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e78007d45b_15_966"/>
          <p:cNvSpPr/>
          <p:nvPr/>
        </p:nvSpPr>
        <p:spPr>
          <a:xfrm>
            <a:off x="724275" y="1239550"/>
            <a:ext cx="1264200" cy="405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메인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ge78007d45b_15_966"/>
          <p:cNvSpPr/>
          <p:nvPr/>
        </p:nvSpPr>
        <p:spPr>
          <a:xfrm>
            <a:off x="1935248" y="3297194"/>
            <a:ext cx="1302300" cy="229500"/>
          </a:xfrm>
          <a:prstGeom prst="roundRect">
            <a:avLst>
              <a:gd fmla="val 16667" name="adj"/>
            </a:avLst>
          </a:prstGeom>
          <a:solidFill>
            <a:srgbClr val="D0CECE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로그인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e78007d45b_15_966"/>
          <p:cNvSpPr/>
          <p:nvPr/>
        </p:nvSpPr>
        <p:spPr>
          <a:xfrm>
            <a:off x="1935248" y="5874767"/>
            <a:ext cx="1302300" cy="229500"/>
          </a:xfrm>
          <a:prstGeom prst="roundRect">
            <a:avLst>
              <a:gd fmla="val 16667" name="adj"/>
            </a:avLst>
          </a:prstGeom>
          <a:solidFill>
            <a:srgbClr val="D0CECE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고객센터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ge78007d45b_15_966"/>
          <p:cNvSpPr/>
          <p:nvPr/>
        </p:nvSpPr>
        <p:spPr>
          <a:xfrm>
            <a:off x="1935248" y="4585975"/>
            <a:ext cx="1302300" cy="229500"/>
          </a:xfrm>
          <a:prstGeom prst="roundRect">
            <a:avLst>
              <a:gd fmla="val 16667" name="adj"/>
            </a:avLst>
          </a:prstGeom>
          <a:solidFill>
            <a:srgbClr val="D0CECE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마이 페이지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ge78007d45b_15_966"/>
          <p:cNvSpPr/>
          <p:nvPr/>
        </p:nvSpPr>
        <p:spPr>
          <a:xfrm>
            <a:off x="4210991" y="5800682"/>
            <a:ext cx="1181100" cy="22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쇼핑 정보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e78007d45b_15_966"/>
          <p:cNvSpPr/>
          <p:nvPr/>
        </p:nvSpPr>
        <p:spPr>
          <a:xfrm>
            <a:off x="4210991" y="3483407"/>
            <a:ext cx="1181100" cy="22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 정보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3" name="Google Shape;313;ge78007d45b_15_966"/>
          <p:cNvCxnSpPr>
            <a:stCxn id="310" idx="3"/>
            <a:endCxn id="312" idx="1"/>
          </p:cNvCxnSpPr>
          <p:nvPr/>
        </p:nvCxnSpPr>
        <p:spPr>
          <a:xfrm flipH="1" rot="10800000">
            <a:off x="3237548" y="3598225"/>
            <a:ext cx="973500" cy="11025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14" name="Google Shape;314;ge78007d45b_15_966"/>
          <p:cNvSpPr/>
          <p:nvPr/>
        </p:nvSpPr>
        <p:spPr>
          <a:xfrm>
            <a:off x="7105260" y="3483412"/>
            <a:ext cx="1302300" cy="229500"/>
          </a:xfrm>
          <a:prstGeom prst="roundRect">
            <a:avLst>
              <a:gd fmla="val 16667" name="adj"/>
            </a:avLst>
          </a:prstGeom>
          <a:solidFill>
            <a:srgbClr val="D0CECE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판매 정산 계좌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e78007d45b_15_966"/>
          <p:cNvSpPr/>
          <p:nvPr/>
        </p:nvSpPr>
        <p:spPr>
          <a:xfrm>
            <a:off x="7105260" y="3086570"/>
            <a:ext cx="1302300" cy="229500"/>
          </a:xfrm>
          <a:prstGeom prst="roundRect">
            <a:avLst>
              <a:gd fmla="val 16667" name="adj"/>
            </a:avLst>
          </a:prstGeom>
          <a:solidFill>
            <a:srgbClr val="D0CECE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결제정보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e78007d45b_15_966"/>
          <p:cNvSpPr/>
          <p:nvPr/>
        </p:nvSpPr>
        <p:spPr>
          <a:xfrm>
            <a:off x="7105260" y="2689728"/>
            <a:ext cx="1302300" cy="229500"/>
          </a:xfrm>
          <a:prstGeom prst="roundRect">
            <a:avLst>
              <a:gd fmla="val 16667" name="adj"/>
            </a:avLst>
          </a:prstGeom>
          <a:solidFill>
            <a:srgbClr val="D0CECE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주소록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e78007d45b_15_966"/>
          <p:cNvSpPr/>
          <p:nvPr/>
        </p:nvSpPr>
        <p:spPr>
          <a:xfrm>
            <a:off x="7105260" y="2287781"/>
            <a:ext cx="1302300" cy="229500"/>
          </a:xfrm>
          <a:prstGeom prst="roundRect">
            <a:avLst>
              <a:gd fmla="val 16667" name="adj"/>
            </a:avLst>
          </a:prstGeom>
          <a:solidFill>
            <a:srgbClr val="D0CECE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프로필 정보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8" name="Google Shape;318;ge78007d45b_15_966"/>
          <p:cNvCxnSpPr>
            <a:stCxn id="312" idx="3"/>
            <a:endCxn id="317" idx="1"/>
          </p:cNvCxnSpPr>
          <p:nvPr/>
        </p:nvCxnSpPr>
        <p:spPr>
          <a:xfrm flipH="1" rot="10800000">
            <a:off x="5392091" y="2402657"/>
            <a:ext cx="1713300" cy="11955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19" name="Google Shape;319;ge78007d45b_15_966"/>
          <p:cNvCxnSpPr>
            <a:stCxn id="312" idx="3"/>
            <a:endCxn id="316" idx="1"/>
          </p:cNvCxnSpPr>
          <p:nvPr/>
        </p:nvCxnSpPr>
        <p:spPr>
          <a:xfrm flipH="1" rot="10800000">
            <a:off x="5392091" y="2804357"/>
            <a:ext cx="1713300" cy="7938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20" name="Google Shape;320;ge78007d45b_15_966"/>
          <p:cNvCxnSpPr>
            <a:stCxn id="312" idx="3"/>
            <a:endCxn id="315" idx="1"/>
          </p:cNvCxnSpPr>
          <p:nvPr/>
        </p:nvCxnSpPr>
        <p:spPr>
          <a:xfrm flipH="1" rot="10800000">
            <a:off x="5392091" y="3201257"/>
            <a:ext cx="1713300" cy="3969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21" name="Google Shape;321;ge78007d45b_15_966"/>
          <p:cNvCxnSpPr>
            <a:stCxn id="312" idx="3"/>
            <a:endCxn id="314" idx="1"/>
          </p:cNvCxnSpPr>
          <p:nvPr/>
        </p:nvCxnSpPr>
        <p:spPr>
          <a:xfrm>
            <a:off x="5392091" y="3598157"/>
            <a:ext cx="1713300" cy="6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22" name="Google Shape;322;ge78007d45b_15_966"/>
          <p:cNvCxnSpPr>
            <a:stCxn id="310" idx="3"/>
            <a:endCxn id="311" idx="1"/>
          </p:cNvCxnSpPr>
          <p:nvPr/>
        </p:nvCxnSpPr>
        <p:spPr>
          <a:xfrm>
            <a:off x="3237548" y="4700725"/>
            <a:ext cx="973500" cy="12147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23" name="Google Shape;323;ge78007d45b_15_966"/>
          <p:cNvCxnSpPr>
            <a:stCxn id="307" idx="2"/>
            <a:endCxn id="310" idx="1"/>
          </p:cNvCxnSpPr>
          <p:nvPr/>
        </p:nvCxnSpPr>
        <p:spPr>
          <a:xfrm flipH="1" rot="-5400000">
            <a:off x="118275" y="2883550"/>
            <a:ext cx="3055200" cy="5790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24" name="Google Shape;324;ge78007d45b_15_966"/>
          <p:cNvCxnSpPr>
            <a:stCxn id="307" idx="2"/>
            <a:endCxn id="309" idx="1"/>
          </p:cNvCxnSpPr>
          <p:nvPr/>
        </p:nvCxnSpPr>
        <p:spPr>
          <a:xfrm flipH="1" rot="-5400000">
            <a:off x="-526125" y="3527950"/>
            <a:ext cx="4344000" cy="5790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25" name="Google Shape;325;ge78007d45b_15_966"/>
          <p:cNvSpPr/>
          <p:nvPr/>
        </p:nvSpPr>
        <p:spPr>
          <a:xfrm>
            <a:off x="9974520" y="3096622"/>
            <a:ext cx="1284600" cy="22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새 카드 추가하기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6" name="Google Shape;326;ge78007d45b_15_966"/>
          <p:cNvCxnSpPr>
            <a:stCxn id="315" idx="3"/>
            <a:endCxn id="325" idx="1"/>
          </p:cNvCxnSpPr>
          <p:nvPr/>
        </p:nvCxnSpPr>
        <p:spPr>
          <a:xfrm>
            <a:off x="8407560" y="3201320"/>
            <a:ext cx="1566900" cy="10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27" name="Google Shape;327;ge78007d45b_15_966"/>
          <p:cNvSpPr/>
          <p:nvPr/>
        </p:nvSpPr>
        <p:spPr>
          <a:xfrm>
            <a:off x="9965512" y="2751932"/>
            <a:ext cx="1302300" cy="229500"/>
          </a:xfrm>
          <a:prstGeom prst="roundRect">
            <a:avLst>
              <a:gd fmla="val 16667" name="adj"/>
            </a:avLst>
          </a:prstGeom>
          <a:solidFill>
            <a:srgbClr val="D0CECE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회원탈퇴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ge78007d45b_15_966"/>
          <p:cNvSpPr/>
          <p:nvPr/>
        </p:nvSpPr>
        <p:spPr>
          <a:xfrm>
            <a:off x="9965510" y="2407729"/>
            <a:ext cx="1302300" cy="229500"/>
          </a:xfrm>
          <a:prstGeom prst="roundRect">
            <a:avLst>
              <a:gd fmla="val 16667" name="adj"/>
            </a:avLst>
          </a:prstGeom>
          <a:solidFill>
            <a:srgbClr val="D0CECE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광고성 정보 수신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ge78007d45b_15_966"/>
          <p:cNvSpPr/>
          <p:nvPr/>
        </p:nvSpPr>
        <p:spPr>
          <a:xfrm>
            <a:off x="9965512" y="2089999"/>
            <a:ext cx="1302300" cy="229500"/>
          </a:xfrm>
          <a:prstGeom prst="roundRect">
            <a:avLst>
              <a:gd fmla="val 16667" name="adj"/>
            </a:avLst>
          </a:prstGeom>
          <a:solidFill>
            <a:srgbClr val="D0CECE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개인정보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ge78007d45b_15_966"/>
          <p:cNvSpPr/>
          <p:nvPr/>
        </p:nvSpPr>
        <p:spPr>
          <a:xfrm>
            <a:off x="9965512" y="1755044"/>
            <a:ext cx="1302300" cy="229500"/>
          </a:xfrm>
          <a:prstGeom prst="roundRect">
            <a:avLst>
              <a:gd fmla="val 16667" name="adj"/>
            </a:avLst>
          </a:prstGeom>
          <a:solidFill>
            <a:srgbClr val="D0CECE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로그인 정보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1" name="Google Shape;331;ge78007d45b_15_966"/>
          <p:cNvCxnSpPr>
            <a:stCxn id="317" idx="3"/>
            <a:endCxn id="330" idx="1"/>
          </p:cNvCxnSpPr>
          <p:nvPr/>
        </p:nvCxnSpPr>
        <p:spPr>
          <a:xfrm flipH="1" rot="10800000">
            <a:off x="8407560" y="1869731"/>
            <a:ext cx="1557900" cy="5328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32" name="Google Shape;332;ge78007d45b_15_966"/>
          <p:cNvCxnSpPr>
            <a:stCxn id="317" idx="3"/>
            <a:endCxn id="329" idx="1"/>
          </p:cNvCxnSpPr>
          <p:nvPr/>
        </p:nvCxnSpPr>
        <p:spPr>
          <a:xfrm flipH="1" rot="10800000">
            <a:off x="8407560" y="2204831"/>
            <a:ext cx="1557900" cy="1977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33" name="Google Shape;333;ge78007d45b_15_966"/>
          <p:cNvCxnSpPr>
            <a:stCxn id="317" idx="3"/>
            <a:endCxn id="328" idx="1"/>
          </p:cNvCxnSpPr>
          <p:nvPr/>
        </p:nvCxnSpPr>
        <p:spPr>
          <a:xfrm>
            <a:off x="8407560" y="2402531"/>
            <a:ext cx="1557900" cy="1200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34" name="Google Shape;334;ge78007d45b_15_966"/>
          <p:cNvCxnSpPr>
            <a:stCxn id="317" idx="3"/>
            <a:endCxn id="327" idx="1"/>
          </p:cNvCxnSpPr>
          <p:nvPr/>
        </p:nvCxnSpPr>
        <p:spPr>
          <a:xfrm>
            <a:off x="8407560" y="2402531"/>
            <a:ext cx="1557900" cy="4641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35" name="Google Shape;335;ge78007d45b_15_966"/>
          <p:cNvSpPr/>
          <p:nvPr/>
        </p:nvSpPr>
        <p:spPr>
          <a:xfrm>
            <a:off x="7105280" y="4359519"/>
            <a:ext cx="1302300" cy="229500"/>
          </a:xfrm>
          <a:prstGeom prst="roundRect">
            <a:avLst>
              <a:gd fmla="val 16667" name="adj"/>
            </a:avLst>
          </a:prstGeom>
          <a:solidFill>
            <a:srgbClr val="D0CECE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구매 내역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ge78007d45b_15_966"/>
          <p:cNvSpPr/>
          <p:nvPr/>
        </p:nvSpPr>
        <p:spPr>
          <a:xfrm>
            <a:off x="7075592" y="5401039"/>
            <a:ext cx="1302300" cy="229500"/>
          </a:xfrm>
          <a:prstGeom prst="roundRect">
            <a:avLst>
              <a:gd fmla="val 16667" name="adj"/>
            </a:avLst>
          </a:prstGeom>
          <a:solidFill>
            <a:srgbClr val="D0CECE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판매 내역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ge78007d45b_15_966"/>
          <p:cNvSpPr/>
          <p:nvPr/>
        </p:nvSpPr>
        <p:spPr>
          <a:xfrm>
            <a:off x="7075592" y="6289152"/>
            <a:ext cx="1302300" cy="229500"/>
          </a:xfrm>
          <a:prstGeom prst="roundRect">
            <a:avLst>
              <a:gd fmla="val 16667" name="adj"/>
            </a:avLst>
          </a:prstGeom>
          <a:solidFill>
            <a:srgbClr val="D0CECE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관심상품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8" name="Google Shape;338;ge78007d45b_15_966"/>
          <p:cNvCxnSpPr>
            <a:stCxn id="311" idx="3"/>
            <a:endCxn id="335" idx="1"/>
          </p:cNvCxnSpPr>
          <p:nvPr/>
        </p:nvCxnSpPr>
        <p:spPr>
          <a:xfrm flipH="1" rot="10800000">
            <a:off x="5392091" y="4474232"/>
            <a:ext cx="1713300" cy="14412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39" name="Google Shape;339;ge78007d45b_15_966"/>
          <p:cNvCxnSpPr>
            <a:stCxn id="311" idx="3"/>
            <a:endCxn id="336" idx="1"/>
          </p:cNvCxnSpPr>
          <p:nvPr/>
        </p:nvCxnSpPr>
        <p:spPr>
          <a:xfrm flipH="1" rot="10800000">
            <a:off x="5392091" y="5515832"/>
            <a:ext cx="1683600" cy="3996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40" name="Google Shape;340;ge78007d45b_15_966"/>
          <p:cNvCxnSpPr>
            <a:stCxn id="311" idx="3"/>
            <a:endCxn id="337" idx="1"/>
          </p:cNvCxnSpPr>
          <p:nvPr/>
        </p:nvCxnSpPr>
        <p:spPr>
          <a:xfrm>
            <a:off x="5392091" y="5915432"/>
            <a:ext cx="1683600" cy="4884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41" name="Google Shape;341;ge78007d45b_15_966"/>
          <p:cNvSpPr/>
          <p:nvPr/>
        </p:nvSpPr>
        <p:spPr>
          <a:xfrm>
            <a:off x="9962668" y="4712698"/>
            <a:ext cx="1369500" cy="22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종료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ge78007d45b_15_966"/>
          <p:cNvSpPr/>
          <p:nvPr/>
        </p:nvSpPr>
        <p:spPr>
          <a:xfrm>
            <a:off x="9962668" y="4366490"/>
            <a:ext cx="1369500" cy="22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진행 중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ge78007d45b_15_966"/>
          <p:cNvSpPr/>
          <p:nvPr/>
        </p:nvSpPr>
        <p:spPr>
          <a:xfrm>
            <a:off x="9962668" y="4020283"/>
            <a:ext cx="1369500" cy="22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구매 입찰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4" name="Google Shape;344;ge78007d45b_15_966"/>
          <p:cNvCxnSpPr>
            <a:stCxn id="335" idx="3"/>
            <a:endCxn id="343" idx="1"/>
          </p:cNvCxnSpPr>
          <p:nvPr/>
        </p:nvCxnSpPr>
        <p:spPr>
          <a:xfrm flipH="1" rot="10800000">
            <a:off x="8407580" y="4134969"/>
            <a:ext cx="1555200" cy="3393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45" name="Google Shape;345;ge78007d45b_15_966"/>
          <p:cNvCxnSpPr>
            <a:stCxn id="335" idx="3"/>
            <a:endCxn id="342" idx="1"/>
          </p:cNvCxnSpPr>
          <p:nvPr/>
        </p:nvCxnSpPr>
        <p:spPr>
          <a:xfrm>
            <a:off x="8407580" y="4474269"/>
            <a:ext cx="1555200" cy="69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46" name="Google Shape;346;ge78007d45b_15_966"/>
          <p:cNvCxnSpPr>
            <a:stCxn id="335" idx="3"/>
            <a:endCxn id="341" idx="1"/>
          </p:cNvCxnSpPr>
          <p:nvPr/>
        </p:nvCxnSpPr>
        <p:spPr>
          <a:xfrm>
            <a:off x="8407580" y="4474269"/>
            <a:ext cx="1555200" cy="3531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47" name="Google Shape;347;ge78007d45b_15_966"/>
          <p:cNvSpPr/>
          <p:nvPr/>
        </p:nvSpPr>
        <p:spPr>
          <a:xfrm>
            <a:off x="9962649" y="5751328"/>
            <a:ext cx="1369500" cy="22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종료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ge78007d45b_15_966"/>
          <p:cNvSpPr/>
          <p:nvPr/>
        </p:nvSpPr>
        <p:spPr>
          <a:xfrm>
            <a:off x="9962649" y="5405120"/>
            <a:ext cx="1369500" cy="22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진행 중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ge78007d45b_15_966"/>
          <p:cNvSpPr/>
          <p:nvPr/>
        </p:nvSpPr>
        <p:spPr>
          <a:xfrm>
            <a:off x="9962649" y="5058913"/>
            <a:ext cx="1369500" cy="229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구매 입찰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0" name="Google Shape;350;ge78007d45b_15_966"/>
          <p:cNvCxnSpPr>
            <a:stCxn id="336" idx="3"/>
            <a:endCxn id="349" idx="1"/>
          </p:cNvCxnSpPr>
          <p:nvPr/>
        </p:nvCxnSpPr>
        <p:spPr>
          <a:xfrm flipH="1" rot="10800000">
            <a:off x="8377892" y="5173789"/>
            <a:ext cx="1584900" cy="3420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51" name="Google Shape;351;ge78007d45b_15_966"/>
          <p:cNvCxnSpPr>
            <a:stCxn id="336" idx="3"/>
            <a:endCxn id="348" idx="1"/>
          </p:cNvCxnSpPr>
          <p:nvPr/>
        </p:nvCxnSpPr>
        <p:spPr>
          <a:xfrm>
            <a:off x="8377892" y="5515789"/>
            <a:ext cx="1584900" cy="42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52" name="Google Shape;352;ge78007d45b_15_966"/>
          <p:cNvCxnSpPr>
            <a:stCxn id="336" idx="3"/>
            <a:endCxn id="347" idx="1"/>
          </p:cNvCxnSpPr>
          <p:nvPr/>
        </p:nvCxnSpPr>
        <p:spPr>
          <a:xfrm>
            <a:off x="8377892" y="5515789"/>
            <a:ext cx="1584900" cy="3504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53" name="Google Shape;353;ge78007d45b_15_966"/>
          <p:cNvCxnSpPr>
            <a:stCxn id="307" idx="2"/>
            <a:endCxn id="308" idx="1"/>
          </p:cNvCxnSpPr>
          <p:nvPr/>
        </p:nvCxnSpPr>
        <p:spPr>
          <a:xfrm flipH="1" rot="-5400000">
            <a:off x="762675" y="2239150"/>
            <a:ext cx="1766400" cy="5790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0" name="Google Shape;1400;ge7c8a4169d_1_231"/>
          <p:cNvGraphicFramePr/>
          <p:nvPr/>
        </p:nvGraphicFramePr>
        <p:xfrm>
          <a:off x="1150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박정순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users.html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2021-08-07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social/users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3-8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7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7" hMerge="1"/>
                <a:tc rowSpan="17" hMerge="1"/>
                <a:tc rowSpan="17" hMerge="1"/>
                <a:tc rowSpan="17" hMerge="1"/>
                <a:tc rowSpan="17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스타일 프로필 페이지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24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fixed 헤더 (고정)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팔로우 버튼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클릭시 흰색으로 변경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, text는 ’팔로잉’ 으로 변경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9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현재 페이지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9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팔로워 팝업창 생성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9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팔로잉 팝업창 생성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9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9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9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9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9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9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9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아래 페이지와 동일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  <a:tr h="5393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</a:tbl>
          </a:graphicData>
        </a:graphic>
      </p:graphicFrame>
      <p:cxnSp>
        <p:nvCxnSpPr>
          <p:cNvPr id="1401" name="Google Shape;1401;ge7c8a4169d_1_231"/>
          <p:cNvCxnSpPr/>
          <p:nvPr/>
        </p:nvCxnSpPr>
        <p:spPr>
          <a:xfrm flipH="1" rot="10800000">
            <a:off x="3081475" y="4547025"/>
            <a:ext cx="3600" cy="858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402" name="Google Shape;1402;ge7c8a4169d_1_2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3" name="Google Shape;1403;ge7c8a4169d_1_2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050" y="822264"/>
            <a:ext cx="7831183" cy="605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4" name="Google Shape;1404;ge7c8a4169d_1_231"/>
          <p:cNvSpPr/>
          <p:nvPr/>
        </p:nvSpPr>
        <p:spPr>
          <a:xfrm>
            <a:off x="652375" y="822278"/>
            <a:ext cx="7732405" cy="541338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5" name="Google Shape;1405;ge7c8a4169d_1_231"/>
          <p:cNvSpPr txBox="1"/>
          <p:nvPr/>
        </p:nvSpPr>
        <p:spPr>
          <a:xfrm flipH="1">
            <a:off x="266850" y="923600"/>
            <a:ext cx="334200" cy="3387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ge7c8a4169d_1_231"/>
          <p:cNvSpPr/>
          <p:nvPr/>
        </p:nvSpPr>
        <p:spPr>
          <a:xfrm>
            <a:off x="427125" y="3193250"/>
            <a:ext cx="3063783" cy="3245860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ge7c8a4169d_1_231"/>
          <p:cNvSpPr/>
          <p:nvPr/>
        </p:nvSpPr>
        <p:spPr>
          <a:xfrm>
            <a:off x="5828700" y="3027738"/>
            <a:ext cx="3063783" cy="3245860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8" name="Google Shape;1408;ge7c8a4169d_1_2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9975" y="3255025"/>
            <a:ext cx="2893775" cy="309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ge7c8a4169d_1_2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13700" y="3120559"/>
            <a:ext cx="2893775" cy="3060229"/>
          </a:xfrm>
          <a:prstGeom prst="rect">
            <a:avLst/>
          </a:prstGeom>
          <a:noFill/>
          <a:ln>
            <a:noFill/>
          </a:ln>
        </p:spPr>
      </p:pic>
      <p:sp>
        <p:nvSpPr>
          <p:cNvPr id="1410" name="Google Shape;1410;ge7c8a4169d_1_231"/>
          <p:cNvSpPr/>
          <p:nvPr/>
        </p:nvSpPr>
        <p:spPr>
          <a:xfrm>
            <a:off x="3514572" y="2831075"/>
            <a:ext cx="559262" cy="23439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ge7c8a4169d_1_231"/>
          <p:cNvSpPr/>
          <p:nvPr/>
        </p:nvSpPr>
        <p:spPr>
          <a:xfrm>
            <a:off x="3311909" y="2630466"/>
            <a:ext cx="277800" cy="2862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ge7c8a4169d_1_231"/>
          <p:cNvSpPr/>
          <p:nvPr/>
        </p:nvSpPr>
        <p:spPr>
          <a:xfrm>
            <a:off x="5538033" y="2812374"/>
            <a:ext cx="264000" cy="2718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ge7c8a4169d_1_231"/>
          <p:cNvSpPr/>
          <p:nvPr/>
        </p:nvSpPr>
        <p:spPr>
          <a:xfrm>
            <a:off x="4245193" y="2831075"/>
            <a:ext cx="559262" cy="23439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4" name="Google Shape;1414;ge7c8a4169d_1_231"/>
          <p:cNvSpPr/>
          <p:nvPr/>
        </p:nvSpPr>
        <p:spPr>
          <a:xfrm>
            <a:off x="4130412" y="3040853"/>
            <a:ext cx="267000" cy="2601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5" name="Google Shape;1415;ge7c8a4169d_1_231"/>
          <p:cNvSpPr/>
          <p:nvPr/>
        </p:nvSpPr>
        <p:spPr>
          <a:xfrm>
            <a:off x="4952116" y="2831075"/>
            <a:ext cx="559262" cy="23439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6" name="Google Shape;1416;ge7c8a4169d_1_231"/>
          <p:cNvSpPr/>
          <p:nvPr/>
        </p:nvSpPr>
        <p:spPr>
          <a:xfrm>
            <a:off x="4832762" y="2506553"/>
            <a:ext cx="267000" cy="2601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ge7c8a4169d_1_231"/>
          <p:cNvSpPr/>
          <p:nvPr/>
        </p:nvSpPr>
        <p:spPr>
          <a:xfrm>
            <a:off x="4233343" y="2519400"/>
            <a:ext cx="559262" cy="23439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18" name="Google Shape;1418;ge7c8a4169d_1_231"/>
          <p:cNvCxnSpPr>
            <a:endCxn id="1414" idx="1"/>
          </p:cNvCxnSpPr>
          <p:nvPr/>
        </p:nvCxnSpPr>
        <p:spPr>
          <a:xfrm flipH="1" rot="10800000">
            <a:off x="3419412" y="3170903"/>
            <a:ext cx="711000" cy="22560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lgDash"/>
            <a:round/>
            <a:headEnd len="sm" w="sm" type="none"/>
            <a:tailEnd len="sm" w="sm" type="none"/>
          </a:ln>
        </p:spPr>
      </p:cxnSp>
      <p:cxnSp>
        <p:nvCxnSpPr>
          <p:cNvPr id="1419" name="Google Shape;1419;ge7c8a4169d_1_231"/>
          <p:cNvCxnSpPr>
            <a:stCxn id="1412" idx="3"/>
            <a:endCxn id="1409" idx="0"/>
          </p:cNvCxnSpPr>
          <p:nvPr/>
        </p:nvCxnSpPr>
        <p:spPr>
          <a:xfrm>
            <a:off x="5802033" y="2948274"/>
            <a:ext cx="1558500" cy="17220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lgDash"/>
            <a:round/>
            <a:headEnd len="sm" w="sm" type="none"/>
            <a:tailEnd len="sm" w="sm" type="none"/>
          </a:ln>
        </p:spPr>
      </p:cxnSp>
      <p:grpSp>
        <p:nvGrpSpPr>
          <p:cNvPr id="1420" name="Google Shape;1420;ge7c8a4169d_1_231"/>
          <p:cNvGrpSpPr/>
          <p:nvPr/>
        </p:nvGrpSpPr>
        <p:grpSpPr>
          <a:xfrm>
            <a:off x="33" y="6351135"/>
            <a:ext cx="12191934" cy="453532"/>
            <a:chOff x="2215850" y="1623750"/>
            <a:chExt cx="8765500" cy="726000"/>
          </a:xfrm>
        </p:grpSpPr>
        <p:sp>
          <p:nvSpPr>
            <p:cNvPr id="1421" name="Google Shape;1421;ge7c8a4169d_1_231"/>
            <p:cNvSpPr/>
            <p:nvPr/>
          </p:nvSpPr>
          <p:spPr>
            <a:xfrm rot="5400000">
              <a:off x="21056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ge7c8a4169d_1_231"/>
            <p:cNvSpPr/>
            <p:nvPr/>
          </p:nvSpPr>
          <p:spPr>
            <a:xfrm rot="-5400000">
              <a:off x="23596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ge7c8a4169d_1_231"/>
            <p:cNvSpPr/>
            <p:nvPr/>
          </p:nvSpPr>
          <p:spPr>
            <a:xfrm rot="5400000">
              <a:off x="25925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ge7c8a4169d_1_231"/>
            <p:cNvSpPr/>
            <p:nvPr/>
          </p:nvSpPr>
          <p:spPr>
            <a:xfrm rot="5400000">
              <a:off x="30640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ge7c8a4169d_1_231"/>
            <p:cNvSpPr/>
            <p:nvPr/>
          </p:nvSpPr>
          <p:spPr>
            <a:xfrm rot="-5400000">
              <a:off x="33180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ge7c8a4169d_1_231"/>
            <p:cNvSpPr/>
            <p:nvPr/>
          </p:nvSpPr>
          <p:spPr>
            <a:xfrm rot="5400000">
              <a:off x="35509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ge7c8a4169d_1_231"/>
            <p:cNvSpPr/>
            <p:nvPr/>
          </p:nvSpPr>
          <p:spPr>
            <a:xfrm rot="5400000">
              <a:off x="40435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ge7c8a4169d_1_231"/>
            <p:cNvSpPr/>
            <p:nvPr/>
          </p:nvSpPr>
          <p:spPr>
            <a:xfrm rot="-5400000">
              <a:off x="42976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ge7c8a4169d_1_231"/>
            <p:cNvSpPr/>
            <p:nvPr/>
          </p:nvSpPr>
          <p:spPr>
            <a:xfrm rot="5400000">
              <a:off x="45305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ge7c8a4169d_1_231"/>
            <p:cNvSpPr/>
            <p:nvPr/>
          </p:nvSpPr>
          <p:spPr>
            <a:xfrm rot="5400000">
              <a:off x="50231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ge7c8a4169d_1_231"/>
            <p:cNvSpPr/>
            <p:nvPr/>
          </p:nvSpPr>
          <p:spPr>
            <a:xfrm rot="-5400000">
              <a:off x="52772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ge7c8a4169d_1_231"/>
            <p:cNvSpPr/>
            <p:nvPr/>
          </p:nvSpPr>
          <p:spPr>
            <a:xfrm rot="5400000">
              <a:off x="55100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ge7c8a4169d_1_231"/>
            <p:cNvSpPr/>
            <p:nvPr/>
          </p:nvSpPr>
          <p:spPr>
            <a:xfrm rot="5400000">
              <a:off x="59815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ge7c8a4169d_1_231"/>
            <p:cNvSpPr/>
            <p:nvPr/>
          </p:nvSpPr>
          <p:spPr>
            <a:xfrm rot="-5400000">
              <a:off x="62356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ge7c8a4169d_1_231"/>
            <p:cNvSpPr/>
            <p:nvPr/>
          </p:nvSpPr>
          <p:spPr>
            <a:xfrm rot="5400000">
              <a:off x="64684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ge7c8a4169d_1_231"/>
            <p:cNvSpPr/>
            <p:nvPr/>
          </p:nvSpPr>
          <p:spPr>
            <a:xfrm rot="5400000">
              <a:off x="69611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ge7c8a4169d_1_231"/>
            <p:cNvSpPr/>
            <p:nvPr/>
          </p:nvSpPr>
          <p:spPr>
            <a:xfrm rot="-5400000">
              <a:off x="72151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ge7c8a4169d_1_231"/>
            <p:cNvSpPr/>
            <p:nvPr/>
          </p:nvSpPr>
          <p:spPr>
            <a:xfrm rot="5400000">
              <a:off x="74480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ge7c8a4169d_1_231"/>
            <p:cNvSpPr/>
            <p:nvPr/>
          </p:nvSpPr>
          <p:spPr>
            <a:xfrm rot="5400000">
              <a:off x="79407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ge7c8a4169d_1_231"/>
            <p:cNvSpPr/>
            <p:nvPr/>
          </p:nvSpPr>
          <p:spPr>
            <a:xfrm rot="-5400000">
              <a:off x="81947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ge7c8a4169d_1_231"/>
            <p:cNvSpPr/>
            <p:nvPr/>
          </p:nvSpPr>
          <p:spPr>
            <a:xfrm rot="5400000">
              <a:off x="84276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ge7c8a4169d_1_231"/>
            <p:cNvSpPr/>
            <p:nvPr/>
          </p:nvSpPr>
          <p:spPr>
            <a:xfrm rot="5400000">
              <a:off x="88991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ge7c8a4169d_1_231"/>
            <p:cNvSpPr/>
            <p:nvPr/>
          </p:nvSpPr>
          <p:spPr>
            <a:xfrm rot="-5400000">
              <a:off x="91531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ge7c8a4169d_1_231"/>
            <p:cNvSpPr/>
            <p:nvPr/>
          </p:nvSpPr>
          <p:spPr>
            <a:xfrm rot="5400000">
              <a:off x="93860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ge7c8a4169d_1_231"/>
            <p:cNvSpPr/>
            <p:nvPr/>
          </p:nvSpPr>
          <p:spPr>
            <a:xfrm rot="5400000">
              <a:off x="98786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ge7c8a4169d_1_231"/>
            <p:cNvSpPr/>
            <p:nvPr/>
          </p:nvSpPr>
          <p:spPr>
            <a:xfrm rot="-5400000">
              <a:off x="101327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ge7c8a4169d_1_231"/>
            <p:cNvSpPr/>
            <p:nvPr/>
          </p:nvSpPr>
          <p:spPr>
            <a:xfrm rot="5400000">
              <a:off x="103656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2" name="Google Shape;1452;ge896fe0714_0_53"/>
          <p:cNvGraphicFramePr/>
          <p:nvPr/>
        </p:nvGraphicFramePr>
        <p:xfrm>
          <a:off x="1150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박정순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social_users.html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2021-08-07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/social/users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3-9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8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8" hMerge="1"/>
                <a:tc rowSpan="18" hMerge="1"/>
                <a:tc rowSpan="18" hMerge="1"/>
                <a:tc rowSpan="18" hMerge="1"/>
                <a:tc rowSpan="18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스타일 프로필 페이지(내 프로필)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24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fixed 헤더 (고정)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프로필 수정 버튼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프로필 수정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(3-11p)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새 글 올리기 버튼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게시물 올리기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(3-14p</a:t>
                      </a: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이동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현재 페이지로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팔로워 팝업창 생성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팔로잉 팝업창 생성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스타일 업로드 페이지 이동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(3-14p)</a:t>
                      </a:r>
                      <a:endParaRPr sz="900" u="none" cap="none" strike="noStrik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  <a:tr h="3648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</a:tbl>
          </a:graphicData>
        </a:graphic>
      </p:graphicFrame>
      <p:pic>
        <p:nvPicPr>
          <p:cNvPr id="1453" name="Google Shape;1453;ge896fe0714_0_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075" y="875225"/>
            <a:ext cx="9502028" cy="585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4" name="Google Shape;1454;ge896fe0714_0_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5" name="Google Shape;1455;ge896fe0714_0_53"/>
          <p:cNvSpPr/>
          <p:nvPr/>
        </p:nvSpPr>
        <p:spPr>
          <a:xfrm>
            <a:off x="174550" y="839800"/>
            <a:ext cx="9507453" cy="577066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6" name="Google Shape;1456;ge896fe0714_0_53"/>
          <p:cNvSpPr txBox="1"/>
          <p:nvPr/>
        </p:nvSpPr>
        <p:spPr>
          <a:xfrm flipH="1">
            <a:off x="23057" y="815304"/>
            <a:ext cx="285900" cy="3387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7" name="Google Shape;1457;ge896fe0714_0_53"/>
          <p:cNvSpPr/>
          <p:nvPr/>
        </p:nvSpPr>
        <p:spPr>
          <a:xfrm>
            <a:off x="3873900" y="2951500"/>
            <a:ext cx="559262" cy="2576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8" name="Google Shape;1458;ge896fe0714_0_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49407" y="2601125"/>
            <a:ext cx="2301774" cy="3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9" name="Google Shape;1459;ge896fe0714_0_53"/>
          <p:cNvSpPr/>
          <p:nvPr/>
        </p:nvSpPr>
        <p:spPr>
          <a:xfrm>
            <a:off x="4630775" y="2963175"/>
            <a:ext cx="680841" cy="2576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0" name="Google Shape;1460;ge896fe0714_0_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26550" y="2601123"/>
            <a:ext cx="2593749" cy="2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1" name="Google Shape;1461;ge896fe0714_0_53"/>
          <p:cNvSpPr/>
          <p:nvPr/>
        </p:nvSpPr>
        <p:spPr>
          <a:xfrm>
            <a:off x="3734715" y="2596857"/>
            <a:ext cx="1264418" cy="2982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2" name="Google Shape;1462;ge896fe0714_0_53"/>
          <p:cNvSpPr/>
          <p:nvPr/>
        </p:nvSpPr>
        <p:spPr>
          <a:xfrm>
            <a:off x="5454273" y="2963577"/>
            <a:ext cx="680841" cy="2576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3" name="Google Shape;1463;ge896fe0714_0_53"/>
          <p:cNvPicPr preferRelativeResize="0"/>
          <p:nvPr/>
        </p:nvPicPr>
        <p:blipFill rotWithShape="1">
          <a:blip r:embed="rId7">
            <a:alphaModFix/>
          </a:blip>
          <a:srcRect b="11596" l="0" r="0" t="40179"/>
          <a:stretch/>
        </p:blipFill>
        <p:spPr>
          <a:xfrm>
            <a:off x="3274725" y="3403600"/>
            <a:ext cx="3274747" cy="3418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4" name="Google Shape;1464;ge896fe0714_0_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42525" y="3403600"/>
            <a:ext cx="2434400" cy="341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5" name="Google Shape;1465;ge896fe0714_0_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15125" y="3403600"/>
            <a:ext cx="2434400" cy="341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6" name="Google Shape;1466;ge896fe0714_0_53"/>
          <p:cNvSpPr/>
          <p:nvPr/>
        </p:nvSpPr>
        <p:spPr>
          <a:xfrm>
            <a:off x="5000564" y="2596857"/>
            <a:ext cx="1337366" cy="2982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7" name="Google Shape;1467;ge896fe0714_0_53"/>
          <p:cNvSpPr/>
          <p:nvPr/>
        </p:nvSpPr>
        <p:spPr>
          <a:xfrm>
            <a:off x="945775" y="3559824"/>
            <a:ext cx="8145772" cy="2490694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8" name="Google Shape;1468;ge896fe0714_0_53"/>
          <p:cNvSpPr/>
          <p:nvPr/>
        </p:nvSpPr>
        <p:spPr>
          <a:xfrm>
            <a:off x="6100833" y="3189563"/>
            <a:ext cx="264000" cy="2718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9" name="Google Shape;1469;ge896fe0714_0_53"/>
          <p:cNvSpPr/>
          <p:nvPr/>
        </p:nvSpPr>
        <p:spPr>
          <a:xfrm>
            <a:off x="3657336" y="3166027"/>
            <a:ext cx="277800" cy="2862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0" name="Google Shape;1470;ge896fe0714_0_53"/>
          <p:cNvSpPr/>
          <p:nvPr/>
        </p:nvSpPr>
        <p:spPr>
          <a:xfrm>
            <a:off x="4889924" y="3195392"/>
            <a:ext cx="267000" cy="2601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1" name="Google Shape;1471;ge896fe0714_0_53"/>
          <p:cNvSpPr/>
          <p:nvPr/>
        </p:nvSpPr>
        <p:spPr>
          <a:xfrm>
            <a:off x="3606899" y="2496967"/>
            <a:ext cx="267000" cy="2601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2" name="Google Shape;1472;ge896fe0714_0_53"/>
          <p:cNvSpPr/>
          <p:nvPr/>
        </p:nvSpPr>
        <p:spPr>
          <a:xfrm>
            <a:off x="6175524" y="2496967"/>
            <a:ext cx="267000" cy="2601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ge896fe0714_0_53"/>
          <p:cNvSpPr/>
          <p:nvPr/>
        </p:nvSpPr>
        <p:spPr>
          <a:xfrm>
            <a:off x="801569" y="3403588"/>
            <a:ext cx="264000" cy="2718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78" name="Google Shape;1478;ge896fe0714_0_1"/>
          <p:cNvGraphicFramePr/>
          <p:nvPr/>
        </p:nvGraphicFramePr>
        <p:xfrm>
          <a:off x="1150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박정순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social_users.html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2021-08-07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/social/users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3-10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8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8" hMerge="1"/>
                <a:tc rowSpan="18" hMerge="1"/>
                <a:tc rowSpan="18" hMerge="1"/>
                <a:tc rowSpan="18" hMerge="1"/>
                <a:tc rowSpan="18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스타일 프로필 페이지(내 프로필)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24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fixed 헤더 (고정)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프로필 수정 버튼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프로필 수정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(3-11p)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새 글 올리기 버튼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게시물 올리기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(3-14p</a:t>
                      </a: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 이동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현재 페이지로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팔로워 팝업창 생성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팔로잉 팝업창 생성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스타일 디테일 </a:t>
                      </a: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 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(3-12p)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아래 페이지와 동일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  <a:tr h="3374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</a:tbl>
          </a:graphicData>
        </a:graphic>
      </p:graphicFrame>
      <p:pic>
        <p:nvPicPr>
          <p:cNvPr id="1479" name="Google Shape;1479;ge896fe0714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075" y="875225"/>
            <a:ext cx="9502028" cy="585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0" name="Google Shape;1480;ge896fe0714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1" name="Google Shape;1481;ge896fe0714_0_1"/>
          <p:cNvSpPr/>
          <p:nvPr/>
        </p:nvSpPr>
        <p:spPr>
          <a:xfrm>
            <a:off x="174550" y="839800"/>
            <a:ext cx="9507453" cy="577066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2" name="Google Shape;1482;ge896fe0714_0_1"/>
          <p:cNvSpPr txBox="1"/>
          <p:nvPr/>
        </p:nvSpPr>
        <p:spPr>
          <a:xfrm flipH="1">
            <a:off x="23057" y="815304"/>
            <a:ext cx="285900" cy="3387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3" name="Google Shape;1483;ge896fe0714_0_1"/>
          <p:cNvSpPr/>
          <p:nvPr/>
        </p:nvSpPr>
        <p:spPr>
          <a:xfrm>
            <a:off x="3873900" y="2951500"/>
            <a:ext cx="559262" cy="2576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ge896fe0714_0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49407" y="2601125"/>
            <a:ext cx="2301774" cy="3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5" name="Google Shape;1485;ge896fe0714_0_1"/>
          <p:cNvSpPr/>
          <p:nvPr/>
        </p:nvSpPr>
        <p:spPr>
          <a:xfrm>
            <a:off x="4630775" y="2963175"/>
            <a:ext cx="680841" cy="2576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6" name="Google Shape;1486;ge896fe0714_0_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26550" y="2601123"/>
            <a:ext cx="2593749" cy="2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7" name="Google Shape;1487;ge896fe0714_0_1"/>
          <p:cNvSpPr/>
          <p:nvPr/>
        </p:nvSpPr>
        <p:spPr>
          <a:xfrm>
            <a:off x="3734715" y="2596857"/>
            <a:ext cx="1264418" cy="2982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8" name="Google Shape;1488;ge896fe0714_0_1"/>
          <p:cNvSpPr/>
          <p:nvPr/>
        </p:nvSpPr>
        <p:spPr>
          <a:xfrm>
            <a:off x="5454273" y="2963577"/>
            <a:ext cx="680841" cy="2576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9" name="Google Shape;1489;ge896fe0714_0_1"/>
          <p:cNvSpPr/>
          <p:nvPr/>
        </p:nvSpPr>
        <p:spPr>
          <a:xfrm>
            <a:off x="5000564" y="2596857"/>
            <a:ext cx="1337366" cy="2982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0" name="Google Shape;1490;ge896fe0714_0_1"/>
          <p:cNvSpPr/>
          <p:nvPr/>
        </p:nvSpPr>
        <p:spPr>
          <a:xfrm>
            <a:off x="3606899" y="2496967"/>
            <a:ext cx="267000" cy="2601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1" name="Google Shape;1491;ge896fe0714_0_1"/>
          <p:cNvSpPr/>
          <p:nvPr/>
        </p:nvSpPr>
        <p:spPr>
          <a:xfrm>
            <a:off x="6175524" y="2496967"/>
            <a:ext cx="267000" cy="2601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2" name="Google Shape;1492;ge896fe0714_0_1"/>
          <p:cNvSpPr/>
          <p:nvPr/>
        </p:nvSpPr>
        <p:spPr>
          <a:xfrm>
            <a:off x="1136275" y="3364075"/>
            <a:ext cx="1920943" cy="2971402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3" name="Google Shape;1493;ge896fe0714_0_1"/>
          <p:cNvSpPr/>
          <p:nvPr/>
        </p:nvSpPr>
        <p:spPr>
          <a:xfrm>
            <a:off x="948483" y="3209388"/>
            <a:ext cx="264000" cy="2718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4" name="Google Shape;1494;ge896fe0714_0_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64500" y="1608575"/>
            <a:ext cx="2179675" cy="194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5" name="Google Shape;1495;ge896fe0714_0_1"/>
          <p:cNvSpPr/>
          <p:nvPr/>
        </p:nvSpPr>
        <p:spPr>
          <a:xfrm>
            <a:off x="945775" y="3279700"/>
            <a:ext cx="8145772" cy="3542513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96" name="Google Shape;1496;ge896fe0714_0_1"/>
          <p:cNvGrpSpPr/>
          <p:nvPr/>
        </p:nvGrpSpPr>
        <p:grpSpPr>
          <a:xfrm>
            <a:off x="-11142" y="6368828"/>
            <a:ext cx="12191934" cy="453532"/>
            <a:chOff x="2215850" y="1623750"/>
            <a:chExt cx="8765500" cy="726000"/>
          </a:xfrm>
        </p:grpSpPr>
        <p:sp>
          <p:nvSpPr>
            <p:cNvPr id="1497" name="Google Shape;1497;ge896fe0714_0_1"/>
            <p:cNvSpPr/>
            <p:nvPr/>
          </p:nvSpPr>
          <p:spPr>
            <a:xfrm rot="5400000">
              <a:off x="21056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ge896fe0714_0_1"/>
            <p:cNvSpPr/>
            <p:nvPr/>
          </p:nvSpPr>
          <p:spPr>
            <a:xfrm rot="-5400000">
              <a:off x="23596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ge896fe0714_0_1"/>
            <p:cNvSpPr/>
            <p:nvPr/>
          </p:nvSpPr>
          <p:spPr>
            <a:xfrm rot="5400000">
              <a:off x="25925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ge896fe0714_0_1"/>
            <p:cNvSpPr/>
            <p:nvPr/>
          </p:nvSpPr>
          <p:spPr>
            <a:xfrm rot="5400000">
              <a:off x="30640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ge896fe0714_0_1"/>
            <p:cNvSpPr/>
            <p:nvPr/>
          </p:nvSpPr>
          <p:spPr>
            <a:xfrm rot="-5400000">
              <a:off x="33180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ge896fe0714_0_1"/>
            <p:cNvSpPr/>
            <p:nvPr/>
          </p:nvSpPr>
          <p:spPr>
            <a:xfrm rot="5400000">
              <a:off x="35509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ge896fe0714_0_1"/>
            <p:cNvSpPr/>
            <p:nvPr/>
          </p:nvSpPr>
          <p:spPr>
            <a:xfrm rot="5400000">
              <a:off x="40435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ge896fe0714_0_1"/>
            <p:cNvSpPr/>
            <p:nvPr/>
          </p:nvSpPr>
          <p:spPr>
            <a:xfrm rot="-5400000">
              <a:off x="42976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ge896fe0714_0_1"/>
            <p:cNvSpPr/>
            <p:nvPr/>
          </p:nvSpPr>
          <p:spPr>
            <a:xfrm rot="5400000">
              <a:off x="45305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ge896fe0714_0_1"/>
            <p:cNvSpPr/>
            <p:nvPr/>
          </p:nvSpPr>
          <p:spPr>
            <a:xfrm rot="5400000">
              <a:off x="50231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ge896fe0714_0_1"/>
            <p:cNvSpPr/>
            <p:nvPr/>
          </p:nvSpPr>
          <p:spPr>
            <a:xfrm rot="-5400000">
              <a:off x="52772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ge896fe0714_0_1"/>
            <p:cNvSpPr/>
            <p:nvPr/>
          </p:nvSpPr>
          <p:spPr>
            <a:xfrm rot="5400000">
              <a:off x="55100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ge896fe0714_0_1"/>
            <p:cNvSpPr/>
            <p:nvPr/>
          </p:nvSpPr>
          <p:spPr>
            <a:xfrm rot="5400000">
              <a:off x="59815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ge896fe0714_0_1"/>
            <p:cNvSpPr/>
            <p:nvPr/>
          </p:nvSpPr>
          <p:spPr>
            <a:xfrm rot="-5400000">
              <a:off x="62356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ge896fe0714_0_1"/>
            <p:cNvSpPr/>
            <p:nvPr/>
          </p:nvSpPr>
          <p:spPr>
            <a:xfrm rot="5400000">
              <a:off x="64684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ge896fe0714_0_1"/>
            <p:cNvSpPr/>
            <p:nvPr/>
          </p:nvSpPr>
          <p:spPr>
            <a:xfrm rot="5400000">
              <a:off x="69611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ge896fe0714_0_1"/>
            <p:cNvSpPr/>
            <p:nvPr/>
          </p:nvSpPr>
          <p:spPr>
            <a:xfrm rot="-5400000">
              <a:off x="72151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ge896fe0714_0_1"/>
            <p:cNvSpPr/>
            <p:nvPr/>
          </p:nvSpPr>
          <p:spPr>
            <a:xfrm rot="5400000">
              <a:off x="74480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ge896fe0714_0_1"/>
            <p:cNvSpPr/>
            <p:nvPr/>
          </p:nvSpPr>
          <p:spPr>
            <a:xfrm rot="5400000">
              <a:off x="79407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ge896fe0714_0_1"/>
            <p:cNvSpPr/>
            <p:nvPr/>
          </p:nvSpPr>
          <p:spPr>
            <a:xfrm rot="-5400000">
              <a:off x="81947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ge896fe0714_0_1"/>
            <p:cNvSpPr/>
            <p:nvPr/>
          </p:nvSpPr>
          <p:spPr>
            <a:xfrm rot="5400000">
              <a:off x="84276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ge896fe0714_0_1"/>
            <p:cNvSpPr/>
            <p:nvPr/>
          </p:nvSpPr>
          <p:spPr>
            <a:xfrm rot="5400000">
              <a:off x="88991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ge896fe0714_0_1"/>
            <p:cNvSpPr/>
            <p:nvPr/>
          </p:nvSpPr>
          <p:spPr>
            <a:xfrm rot="-5400000">
              <a:off x="91531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ge896fe0714_0_1"/>
            <p:cNvSpPr/>
            <p:nvPr/>
          </p:nvSpPr>
          <p:spPr>
            <a:xfrm rot="5400000">
              <a:off x="93860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ge896fe0714_0_1"/>
            <p:cNvSpPr/>
            <p:nvPr/>
          </p:nvSpPr>
          <p:spPr>
            <a:xfrm rot="5400000">
              <a:off x="98786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ge896fe0714_0_1"/>
            <p:cNvSpPr/>
            <p:nvPr/>
          </p:nvSpPr>
          <p:spPr>
            <a:xfrm rot="-5400000">
              <a:off x="101327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ge896fe0714_0_1"/>
            <p:cNvSpPr/>
            <p:nvPr/>
          </p:nvSpPr>
          <p:spPr>
            <a:xfrm rot="5400000">
              <a:off x="103656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4" name="Google Shape;1524;ge896fe0714_0_1"/>
          <p:cNvSpPr/>
          <p:nvPr/>
        </p:nvSpPr>
        <p:spPr>
          <a:xfrm>
            <a:off x="3657336" y="3166027"/>
            <a:ext cx="277800" cy="2862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5" name="Google Shape;1525;ge896fe0714_0_1"/>
          <p:cNvSpPr/>
          <p:nvPr/>
        </p:nvSpPr>
        <p:spPr>
          <a:xfrm>
            <a:off x="4889924" y="3195392"/>
            <a:ext cx="267000" cy="2601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6" name="Google Shape;1526;ge896fe0714_0_1"/>
          <p:cNvSpPr/>
          <p:nvPr/>
        </p:nvSpPr>
        <p:spPr>
          <a:xfrm>
            <a:off x="6100833" y="3189563"/>
            <a:ext cx="264000" cy="2718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1" name="Google Shape;1531;ge7e4a4b922_0_88"/>
          <p:cNvPicPr preferRelativeResize="0"/>
          <p:nvPr/>
        </p:nvPicPr>
        <p:blipFill rotWithShape="1">
          <a:blip r:embed="rId3">
            <a:alphaModFix/>
          </a:blip>
          <a:srcRect b="0" l="0" r="32042" t="0"/>
          <a:stretch/>
        </p:blipFill>
        <p:spPr>
          <a:xfrm>
            <a:off x="1069525" y="897275"/>
            <a:ext cx="7640851" cy="6042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32" name="Google Shape;1532;ge7e4a4b922_0_88"/>
          <p:cNvGraphicFramePr/>
          <p:nvPr/>
        </p:nvGraphicFramePr>
        <p:xfrm>
          <a:off x="1150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박정순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social_my.html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2021-08-07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/social/my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3-11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8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8" hMerge="1"/>
                <a:tc rowSpan="18" hMerge="1"/>
                <a:tc rowSpan="18" hMerge="1"/>
                <a:tc rowSpan="18" hMerge="1"/>
                <a:tc rowSpan="18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스타일 프로필 수정 페이지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24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fixed 헤더 (고정)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스타일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(3-1p)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이미지변경 / 이미지 삭제 버튼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프로필 이름 입력란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(현재저장된 프로필 이름 보여짐)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4-1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프로필 이름 변경 버튼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이름 입력란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(현재저장된 이름 보여짐)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5-1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이름 변경버튼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소개 입력란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(현재 저장된 소개 보여짐)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6-1</a:t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소개 변경 버튼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footer 영역 (동일)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  <a:tr h="3374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</a:tbl>
          </a:graphicData>
        </a:graphic>
      </p:graphicFrame>
      <p:pic>
        <p:nvPicPr>
          <p:cNvPr id="1533" name="Google Shape;1533;ge7e4a4b922_0_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4" name="Google Shape;1534;ge7e4a4b922_0_88"/>
          <p:cNvSpPr/>
          <p:nvPr/>
        </p:nvSpPr>
        <p:spPr>
          <a:xfrm>
            <a:off x="1019900" y="839800"/>
            <a:ext cx="7683773" cy="577066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5" name="Google Shape;1535;ge7e4a4b922_0_88"/>
          <p:cNvSpPr txBox="1"/>
          <p:nvPr/>
        </p:nvSpPr>
        <p:spPr>
          <a:xfrm flipH="1">
            <a:off x="783632" y="897279"/>
            <a:ext cx="285900" cy="3387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6" name="Google Shape;1536;ge7e4a4b922_0_88"/>
          <p:cNvSpPr/>
          <p:nvPr/>
        </p:nvSpPr>
        <p:spPr>
          <a:xfrm>
            <a:off x="2644151" y="3321630"/>
            <a:ext cx="2820626" cy="387056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7" name="Google Shape;1537;ge7e4a4b922_0_88"/>
          <p:cNvSpPr/>
          <p:nvPr/>
        </p:nvSpPr>
        <p:spPr>
          <a:xfrm>
            <a:off x="5060200" y="3365025"/>
            <a:ext cx="316105" cy="2576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8" name="Google Shape;1538;ge7e4a4b922_0_88"/>
          <p:cNvSpPr/>
          <p:nvPr/>
        </p:nvSpPr>
        <p:spPr>
          <a:xfrm>
            <a:off x="3329651" y="2394400"/>
            <a:ext cx="923998" cy="2982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9" name="Google Shape;1539;ge7e4a4b922_0_88"/>
          <p:cNvSpPr/>
          <p:nvPr/>
        </p:nvSpPr>
        <p:spPr>
          <a:xfrm>
            <a:off x="2399775" y="3385106"/>
            <a:ext cx="193500" cy="200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0" name="Google Shape;1540;ge7e4a4b922_0_88"/>
          <p:cNvSpPr/>
          <p:nvPr/>
        </p:nvSpPr>
        <p:spPr>
          <a:xfrm>
            <a:off x="1069525" y="5023275"/>
            <a:ext cx="7683773" cy="1834593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1" name="Google Shape;1541;ge7e4a4b922_0_88"/>
          <p:cNvSpPr txBox="1"/>
          <p:nvPr/>
        </p:nvSpPr>
        <p:spPr>
          <a:xfrm flipH="1">
            <a:off x="783632" y="4960179"/>
            <a:ext cx="285900" cy="3387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2" name="Google Shape;1542;ge7e4a4b922_0_88"/>
          <p:cNvSpPr/>
          <p:nvPr/>
        </p:nvSpPr>
        <p:spPr>
          <a:xfrm>
            <a:off x="1567970" y="1565074"/>
            <a:ext cx="607893" cy="2576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3" name="Google Shape;1543;ge7e4a4b922_0_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67975" y="1845713"/>
            <a:ext cx="400050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4" name="Google Shape;1544;ge7e4a4b922_0_88"/>
          <p:cNvSpPr/>
          <p:nvPr/>
        </p:nvSpPr>
        <p:spPr>
          <a:xfrm>
            <a:off x="2644151" y="3766485"/>
            <a:ext cx="2820626" cy="387056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5" name="Google Shape;1545;ge7e4a4b922_0_88"/>
          <p:cNvSpPr/>
          <p:nvPr/>
        </p:nvSpPr>
        <p:spPr>
          <a:xfrm>
            <a:off x="2644151" y="4210672"/>
            <a:ext cx="2820626" cy="387056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6" name="Google Shape;1546;ge7e4a4b922_0_88"/>
          <p:cNvSpPr/>
          <p:nvPr/>
        </p:nvSpPr>
        <p:spPr>
          <a:xfrm>
            <a:off x="1350200" y="1593856"/>
            <a:ext cx="193500" cy="200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7" name="Google Shape;1547;ge7e4a4b922_0_88"/>
          <p:cNvSpPr/>
          <p:nvPr/>
        </p:nvSpPr>
        <p:spPr>
          <a:xfrm>
            <a:off x="2399775" y="3859969"/>
            <a:ext cx="193500" cy="200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8" name="Google Shape;1548;ge7e4a4b922_0_88"/>
          <p:cNvSpPr/>
          <p:nvPr/>
        </p:nvSpPr>
        <p:spPr>
          <a:xfrm>
            <a:off x="2399775" y="4306373"/>
            <a:ext cx="193500" cy="200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9" name="Google Shape;1549;ge7e4a4b922_0_88"/>
          <p:cNvSpPr/>
          <p:nvPr/>
        </p:nvSpPr>
        <p:spPr>
          <a:xfrm>
            <a:off x="4814662" y="3393619"/>
            <a:ext cx="193500" cy="200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4-1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0" name="Google Shape;1550;ge7e4a4b922_0_88"/>
          <p:cNvSpPr/>
          <p:nvPr/>
        </p:nvSpPr>
        <p:spPr>
          <a:xfrm>
            <a:off x="4814662" y="3859619"/>
            <a:ext cx="193500" cy="200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5-1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1" name="Google Shape;1551;ge7e4a4b922_0_88"/>
          <p:cNvSpPr/>
          <p:nvPr/>
        </p:nvSpPr>
        <p:spPr>
          <a:xfrm>
            <a:off x="4814675" y="4309586"/>
            <a:ext cx="193500" cy="200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6-1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2" name="Google Shape;1552;ge7e4a4b922_0_88"/>
          <p:cNvSpPr/>
          <p:nvPr/>
        </p:nvSpPr>
        <p:spPr>
          <a:xfrm>
            <a:off x="5060200" y="3817824"/>
            <a:ext cx="316105" cy="2576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3" name="Google Shape;1553;ge7e4a4b922_0_88"/>
          <p:cNvSpPr/>
          <p:nvPr/>
        </p:nvSpPr>
        <p:spPr>
          <a:xfrm>
            <a:off x="5060200" y="4276177"/>
            <a:ext cx="316105" cy="2576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4" name="Google Shape;1554;ge7e4a4b922_0_88"/>
          <p:cNvSpPr/>
          <p:nvPr/>
        </p:nvSpPr>
        <p:spPr>
          <a:xfrm>
            <a:off x="4186125" y="2232744"/>
            <a:ext cx="193500" cy="2001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9" name="Google Shape;1559;ge7c8a4169d_1_5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00200"/>
            <a:ext cx="9748723" cy="60578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60" name="Google Shape;1560;ge7c8a4169d_1_518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박정순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trending_details.html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2021-08-07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/social/trending/details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3-12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7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7" hMerge="1"/>
                <a:tc rowSpan="17" hMerge="1"/>
                <a:tc rowSpan="17" hMerge="1"/>
                <a:tc rowSpan="17" hMerge="1"/>
                <a:tc rowSpan="17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스타일 디테일 페이지</a:t>
                      </a: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(내 게시물)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fixed 헤더 (고정)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 프로필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(3-10p)</a:t>
                      </a: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수정 버튼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(게시물 수정 페이지 이동)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삭제 버튼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11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아래 페이지와 동일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  <a:tr h="5185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</a:tbl>
          </a:graphicData>
        </a:graphic>
      </p:graphicFrame>
      <p:sp>
        <p:nvSpPr>
          <p:cNvPr id="1561" name="Google Shape;1561;ge7c8a4169d_1_518"/>
          <p:cNvSpPr txBox="1"/>
          <p:nvPr/>
        </p:nvSpPr>
        <p:spPr>
          <a:xfrm flipH="1">
            <a:off x="5354413" y="2051825"/>
            <a:ext cx="334200" cy="3387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2" name="Google Shape;1562;ge7c8a4169d_1_518"/>
          <p:cNvSpPr txBox="1"/>
          <p:nvPr/>
        </p:nvSpPr>
        <p:spPr>
          <a:xfrm flipH="1">
            <a:off x="2069025" y="2102063"/>
            <a:ext cx="334200" cy="3387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3" name="Google Shape;1563;ge7c8a4169d_1_518"/>
          <p:cNvSpPr/>
          <p:nvPr/>
        </p:nvSpPr>
        <p:spPr>
          <a:xfrm>
            <a:off x="2452750" y="2079775"/>
            <a:ext cx="1313050" cy="38326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64" name="Google Shape;1564;ge7c8a4169d_1_518"/>
          <p:cNvGrpSpPr/>
          <p:nvPr/>
        </p:nvGrpSpPr>
        <p:grpSpPr>
          <a:xfrm>
            <a:off x="1146" y="6114275"/>
            <a:ext cx="12191934" cy="587261"/>
            <a:chOff x="2215850" y="1623750"/>
            <a:chExt cx="8765500" cy="726000"/>
          </a:xfrm>
        </p:grpSpPr>
        <p:sp>
          <p:nvSpPr>
            <p:cNvPr id="1565" name="Google Shape;1565;ge7c8a4169d_1_518"/>
            <p:cNvSpPr/>
            <p:nvPr/>
          </p:nvSpPr>
          <p:spPr>
            <a:xfrm rot="5400000">
              <a:off x="21056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ge7c8a4169d_1_518"/>
            <p:cNvSpPr/>
            <p:nvPr/>
          </p:nvSpPr>
          <p:spPr>
            <a:xfrm rot="-5400000">
              <a:off x="23596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ge7c8a4169d_1_518"/>
            <p:cNvSpPr/>
            <p:nvPr/>
          </p:nvSpPr>
          <p:spPr>
            <a:xfrm rot="5400000">
              <a:off x="25925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ge7c8a4169d_1_518"/>
            <p:cNvSpPr/>
            <p:nvPr/>
          </p:nvSpPr>
          <p:spPr>
            <a:xfrm rot="5400000">
              <a:off x="30640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ge7c8a4169d_1_518"/>
            <p:cNvSpPr/>
            <p:nvPr/>
          </p:nvSpPr>
          <p:spPr>
            <a:xfrm rot="-5400000">
              <a:off x="33180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ge7c8a4169d_1_518"/>
            <p:cNvSpPr/>
            <p:nvPr/>
          </p:nvSpPr>
          <p:spPr>
            <a:xfrm rot="5400000">
              <a:off x="35509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ge7c8a4169d_1_518"/>
            <p:cNvSpPr/>
            <p:nvPr/>
          </p:nvSpPr>
          <p:spPr>
            <a:xfrm rot="5400000">
              <a:off x="40435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ge7c8a4169d_1_518"/>
            <p:cNvSpPr/>
            <p:nvPr/>
          </p:nvSpPr>
          <p:spPr>
            <a:xfrm rot="-5400000">
              <a:off x="42976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ge7c8a4169d_1_518"/>
            <p:cNvSpPr/>
            <p:nvPr/>
          </p:nvSpPr>
          <p:spPr>
            <a:xfrm rot="5400000">
              <a:off x="45305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ge7c8a4169d_1_518"/>
            <p:cNvSpPr/>
            <p:nvPr/>
          </p:nvSpPr>
          <p:spPr>
            <a:xfrm rot="5400000">
              <a:off x="50231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ge7c8a4169d_1_518"/>
            <p:cNvSpPr/>
            <p:nvPr/>
          </p:nvSpPr>
          <p:spPr>
            <a:xfrm rot="-5400000">
              <a:off x="52772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ge7c8a4169d_1_518"/>
            <p:cNvSpPr/>
            <p:nvPr/>
          </p:nvSpPr>
          <p:spPr>
            <a:xfrm rot="5400000">
              <a:off x="55100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ge7c8a4169d_1_518"/>
            <p:cNvSpPr/>
            <p:nvPr/>
          </p:nvSpPr>
          <p:spPr>
            <a:xfrm rot="5400000">
              <a:off x="59815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ge7c8a4169d_1_518"/>
            <p:cNvSpPr/>
            <p:nvPr/>
          </p:nvSpPr>
          <p:spPr>
            <a:xfrm rot="-5400000">
              <a:off x="62356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ge7c8a4169d_1_518"/>
            <p:cNvSpPr/>
            <p:nvPr/>
          </p:nvSpPr>
          <p:spPr>
            <a:xfrm rot="5400000">
              <a:off x="64684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ge7c8a4169d_1_518"/>
            <p:cNvSpPr/>
            <p:nvPr/>
          </p:nvSpPr>
          <p:spPr>
            <a:xfrm rot="5400000">
              <a:off x="69611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ge7c8a4169d_1_518"/>
            <p:cNvSpPr/>
            <p:nvPr/>
          </p:nvSpPr>
          <p:spPr>
            <a:xfrm rot="-5400000">
              <a:off x="72151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ge7c8a4169d_1_518"/>
            <p:cNvSpPr/>
            <p:nvPr/>
          </p:nvSpPr>
          <p:spPr>
            <a:xfrm rot="5400000">
              <a:off x="74480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ge7c8a4169d_1_518"/>
            <p:cNvSpPr/>
            <p:nvPr/>
          </p:nvSpPr>
          <p:spPr>
            <a:xfrm rot="5400000">
              <a:off x="79407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ge7c8a4169d_1_518"/>
            <p:cNvSpPr/>
            <p:nvPr/>
          </p:nvSpPr>
          <p:spPr>
            <a:xfrm rot="-5400000">
              <a:off x="81947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ge7c8a4169d_1_518"/>
            <p:cNvSpPr/>
            <p:nvPr/>
          </p:nvSpPr>
          <p:spPr>
            <a:xfrm rot="5400000">
              <a:off x="84276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ge7c8a4169d_1_518"/>
            <p:cNvSpPr/>
            <p:nvPr/>
          </p:nvSpPr>
          <p:spPr>
            <a:xfrm rot="5400000">
              <a:off x="88991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ge7c8a4169d_1_518"/>
            <p:cNvSpPr/>
            <p:nvPr/>
          </p:nvSpPr>
          <p:spPr>
            <a:xfrm rot="-5400000">
              <a:off x="91531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ge7c8a4169d_1_518"/>
            <p:cNvSpPr/>
            <p:nvPr/>
          </p:nvSpPr>
          <p:spPr>
            <a:xfrm rot="5400000">
              <a:off x="93860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ge7c8a4169d_1_518"/>
            <p:cNvSpPr/>
            <p:nvPr/>
          </p:nvSpPr>
          <p:spPr>
            <a:xfrm rot="5400000">
              <a:off x="98786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ge7c8a4169d_1_518"/>
            <p:cNvSpPr/>
            <p:nvPr/>
          </p:nvSpPr>
          <p:spPr>
            <a:xfrm rot="-5400000">
              <a:off x="101327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ge7c8a4169d_1_518"/>
            <p:cNvSpPr/>
            <p:nvPr/>
          </p:nvSpPr>
          <p:spPr>
            <a:xfrm rot="5400000">
              <a:off x="103656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92" name="Google Shape;1592;ge7c8a4169d_1_5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ge7c8a4169d_1_5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60121" y="2029550"/>
            <a:ext cx="1372659" cy="38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4" name="Google Shape;1594;ge7c8a4169d_1_518"/>
          <p:cNvSpPr/>
          <p:nvPr/>
        </p:nvSpPr>
        <p:spPr>
          <a:xfrm>
            <a:off x="86700" y="1275550"/>
            <a:ext cx="9483138" cy="70644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5" name="Google Shape;1595;ge7c8a4169d_1_518"/>
          <p:cNvSpPr txBox="1"/>
          <p:nvPr/>
        </p:nvSpPr>
        <p:spPr>
          <a:xfrm flipH="1">
            <a:off x="135850" y="814100"/>
            <a:ext cx="334200" cy="3387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ge7c8a4169d_1_518"/>
          <p:cNvSpPr/>
          <p:nvPr/>
        </p:nvSpPr>
        <p:spPr>
          <a:xfrm>
            <a:off x="5743796" y="2074124"/>
            <a:ext cx="705156" cy="3388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7" name="Google Shape;1597;ge7c8a4169d_1_518"/>
          <p:cNvSpPr/>
          <p:nvPr/>
        </p:nvSpPr>
        <p:spPr>
          <a:xfrm>
            <a:off x="6465275" y="2068078"/>
            <a:ext cx="705156" cy="3388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8" name="Google Shape;1598;ge7c8a4169d_1_518"/>
          <p:cNvSpPr txBox="1"/>
          <p:nvPr/>
        </p:nvSpPr>
        <p:spPr>
          <a:xfrm flipH="1">
            <a:off x="7230280" y="2074220"/>
            <a:ext cx="334200" cy="3387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3" name="Google Shape;1603;ge7c8a4169d_1_652"/>
          <p:cNvPicPr preferRelativeResize="0"/>
          <p:nvPr/>
        </p:nvPicPr>
        <p:blipFill rotWithShape="1">
          <a:blip r:embed="rId3">
            <a:alphaModFix/>
          </a:blip>
          <a:srcRect b="7458" l="0" r="0" t="0"/>
          <a:stretch/>
        </p:blipFill>
        <p:spPr>
          <a:xfrm>
            <a:off x="23050" y="815300"/>
            <a:ext cx="9612124" cy="59595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04" name="Google Shape;1604;ge7c8a4169d_1_652"/>
          <p:cNvGraphicFramePr/>
          <p:nvPr/>
        </p:nvGraphicFramePr>
        <p:xfrm>
          <a:off x="1137" y="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박정순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social_users.html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2021-08-07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/social/users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3-13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7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7" hMerge="1"/>
                <a:tc rowSpan="17" hMerge="1"/>
                <a:tc rowSpan="17" hMerge="1"/>
                <a:tc rowSpan="17" hMerge="1"/>
                <a:tc rowSpan="17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스타일 디테일 페이지 - 댓글</a:t>
                      </a:r>
                      <a:endParaRPr sz="1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 게시물</a:t>
                      </a: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267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fixed 헤더 (고정)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7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댓글 확장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7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2-1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댓글 닫기 버튼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7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2-2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프로필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(3-9p)</a:t>
                      </a: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7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2-3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해당 태그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(3-4p)</a:t>
                      </a: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7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2-4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공감 팝업창 생성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67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댓글 작성란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3-1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댓글 등록 버튼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(text 입력시 생성)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답글쓰기 버튼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클릭시 focus 댓글작성란, “@userid” 파란색으로 써줌</a:t>
                      </a:r>
                      <a:endParaRPr sz="900" u="none" cap="none" strike="noStrik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좋아요 버튼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클릭시 이미지 변경, 숫자 증가</a:t>
                      </a:r>
                      <a:endParaRPr sz="900" u="none" cap="none" strike="noStrik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 로그인 x시 로그인 페이지(4-1p) 이동</a:t>
                      </a:r>
                      <a:endParaRPr sz="900" u="none" cap="none" strike="noStrik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프로필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(3-8p)</a:t>
                      </a: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댓글 삭제 버튼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(내 게시물에만 뜸)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  <a:tr h="1972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</a:tbl>
          </a:graphicData>
        </a:graphic>
      </p:graphicFrame>
      <p:pic>
        <p:nvPicPr>
          <p:cNvPr id="1605" name="Google Shape;1605;ge7c8a4169d_1_6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ge7c8a4169d_1_652"/>
          <p:cNvSpPr/>
          <p:nvPr/>
        </p:nvSpPr>
        <p:spPr>
          <a:xfrm>
            <a:off x="6774925" y="815300"/>
            <a:ext cx="2917888" cy="595958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ge7c8a4169d_1_652"/>
          <p:cNvSpPr/>
          <p:nvPr/>
        </p:nvSpPr>
        <p:spPr>
          <a:xfrm>
            <a:off x="13013" y="815300"/>
            <a:ext cx="6759775" cy="68695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8" name="Google Shape;1608;ge7c8a4169d_1_652"/>
          <p:cNvSpPr/>
          <p:nvPr/>
        </p:nvSpPr>
        <p:spPr>
          <a:xfrm>
            <a:off x="8085375" y="1608475"/>
            <a:ext cx="632209" cy="195964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9" name="Google Shape;1609;ge7c8a4169d_1_652"/>
          <p:cNvSpPr/>
          <p:nvPr/>
        </p:nvSpPr>
        <p:spPr>
          <a:xfrm>
            <a:off x="7246565" y="2530071"/>
            <a:ext cx="2382942" cy="384891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0" name="Google Shape;1610;ge7c8a4169d_1_652"/>
          <p:cNvSpPr/>
          <p:nvPr/>
        </p:nvSpPr>
        <p:spPr>
          <a:xfrm>
            <a:off x="6914301" y="939500"/>
            <a:ext cx="267473" cy="2982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1" name="Google Shape;1611;ge7c8a4169d_1_652"/>
          <p:cNvSpPr/>
          <p:nvPr/>
        </p:nvSpPr>
        <p:spPr>
          <a:xfrm>
            <a:off x="8663353" y="1530875"/>
            <a:ext cx="217800" cy="195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2-3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ge7c8a4169d_1_652"/>
          <p:cNvSpPr/>
          <p:nvPr/>
        </p:nvSpPr>
        <p:spPr>
          <a:xfrm>
            <a:off x="7127150" y="2455423"/>
            <a:ext cx="217800" cy="195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3" name="Google Shape;1613;ge7c8a4169d_1_652"/>
          <p:cNvSpPr/>
          <p:nvPr/>
        </p:nvSpPr>
        <p:spPr>
          <a:xfrm>
            <a:off x="6698050" y="896772"/>
            <a:ext cx="267000" cy="195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2-1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4" name="Google Shape;1614;ge7c8a4169d_1_652"/>
          <p:cNvSpPr/>
          <p:nvPr/>
        </p:nvSpPr>
        <p:spPr>
          <a:xfrm>
            <a:off x="6914298" y="1334975"/>
            <a:ext cx="340420" cy="3388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5" name="Google Shape;1615;ge7c8a4169d_1_6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27275" y="2023224"/>
            <a:ext cx="2582963" cy="2729574"/>
          </a:xfrm>
          <a:prstGeom prst="rect">
            <a:avLst/>
          </a:prstGeom>
          <a:noFill/>
          <a:ln cap="flat" cmpd="sng" w="2857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16" name="Google Shape;1616;ge7c8a4169d_1_6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91900" y="4425722"/>
            <a:ext cx="2917900" cy="1436619"/>
          </a:xfrm>
          <a:prstGeom prst="rect">
            <a:avLst/>
          </a:prstGeom>
          <a:noFill/>
          <a:ln>
            <a:noFill/>
          </a:ln>
        </p:spPr>
      </p:pic>
      <p:sp>
        <p:nvSpPr>
          <p:cNvPr id="1617" name="Google Shape;1617;ge7c8a4169d_1_652"/>
          <p:cNvSpPr/>
          <p:nvPr/>
        </p:nvSpPr>
        <p:spPr>
          <a:xfrm>
            <a:off x="5185750" y="3575850"/>
            <a:ext cx="3404203" cy="592223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8" name="Google Shape;1618;ge7c8a4169d_1_65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65049" y="3627825"/>
            <a:ext cx="3262225" cy="48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9" name="Google Shape;1619;ge7c8a4169d_1_652"/>
          <p:cNvSpPr/>
          <p:nvPr/>
        </p:nvSpPr>
        <p:spPr>
          <a:xfrm>
            <a:off x="8001182" y="3119100"/>
            <a:ext cx="264000" cy="195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0" name="Google Shape;1620;ge7c8a4169d_1_652"/>
          <p:cNvSpPr/>
          <p:nvPr/>
        </p:nvSpPr>
        <p:spPr>
          <a:xfrm>
            <a:off x="6650300" y="2914950"/>
            <a:ext cx="264000" cy="195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1" name="Google Shape;1621;ge7c8a4169d_1_652"/>
          <p:cNvSpPr/>
          <p:nvPr/>
        </p:nvSpPr>
        <p:spPr>
          <a:xfrm>
            <a:off x="5854800" y="4415950"/>
            <a:ext cx="3015151" cy="147947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2" name="Google Shape;1622;ge7c8a4169d_1_652"/>
          <p:cNvSpPr/>
          <p:nvPr/>
        </p:nvSpPr>
        <p:spPr>
          <a:xfrm>
            <a:off x="9138289" y="3089195"/>
            <a:ext cx="217800" cy="195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ge7c8a4169d_1_652"/>
          <p:cNvSpPr/>
          <p:nvPr/>
        </p:nvSpPr>
        <p:spPr>
          <a:xfrm>
            <a:off x="8041832" y="3789750"/>
            <a:ext cx="364736" cy="195964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4" name="Google Shape;1624;ge7c8a4169d_1_652"/>
          <p:cNvSpPr/>
          <p:nvPr/>
        </p:nvSpPr>
        <p:spPr>
          <a:xfrm>
            <a:off x="6822360" y="1607118"/>
            <a:ext cx="217800" cy="195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2-2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5" name="Google Shape;1625;ge7c8a4169d_1_652"/>
          <p:cNvSpPr/>
          <p:nvPr/>
        </p:nvSpPr>
        <p:spPr>
          <a:xfrm>
            <a:off x="8345103" y="3695700"/>
            <a:ext cx="217800" cy="195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3-1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6" name="Google Shape;1626;ge7c8a4169d_1_652"/>
          <p:cNvSpPr/>
          <p:nvPr/>
        </p:nvSpPr>
        <p:spPr>
          <a:xfrm>
            <a:off x="8345100" y="4572725"/>
            <a:ext cx="264000" cy="195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4-1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7" name="Google Shape;1627;ge7c8a4169d_1_652"/>
          <p:cNvSpPr/>
          <p:nvPr/>
        </p:nvSpPr>
        <p:spPr>
          <a:xfrm>
            <a:off x="7650625" y="2193025"/>
            <a:ext cx="413368" cy="13316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ge7c8a4169d_1_652"/>
          <p:cNvSpPr/>
          <p:nvPr/>
        </p:nvSpPr>
        <p:spPr>
          <a:xfrm>
            <a:off x="8070085" y="2164399"/>
            <a:ext cx="217800" cy="195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2-4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ge7c8a4169d_1_652"/>
          <p:cNvSpPr/>
          <p:nvPr/>
        </p:nvSpPr>
        <p:spPr>
          <a:xfrm>
            <a:off x="6940871" y="3000464"/>
            <a:ext cx="291789" cy="259842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ge7c8a4169d_1_652"/>
          <p:cNvSpPr/>
          <p:nvPr/>
        </p:nvSpPr>
        <p:spPr>
          <a:xfrm>
            <a:off x="7609125" y="3114121"/>
            <a:ext cx="364736" cy="195964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1" name="Google Shape;1631;ge7c8a4169d_1_652"/>
          <p:cNvSpPr/>
          <p:nvPr/>
        </p:nvSpPr>
        <p:spPr>
          <a:xfrm>
            <a:off x="9354125" y="2992300"/>
            <a:ext cx="218842" cy="195964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2" name="Google Shape;1632;ge7c8a4169d_1_652"/>
          <p:cNvSpPr/>
          <p:nvPr/>
        </p:nvSpPr>
        <p:spPr>
          <a:xfrm>
            <a:off x="8582786" y="4496982"/>
            <a:ext cx="218842" cy="195964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33" name="Google Shape;1633;ge7c8a4169d_1_652"/>
          <p:cNvCxnSpPr/>
          <p:nvPr/>
        </p:nvCxnSpPr>
        <p:spPr>
          <a:xfrm flipH="1">
            <a:off x="5152025" y="2257975"/>
            <a:ext cx="2492100" cy="1290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lgDash"/>
            <a:round/>
            <a:headEnd len="sm" w="sm" type="none"/>
            <a:tailEnd len="sm" w="sm" type="none"/>
          </a:ln>
        </p:spPr>
      </p:cxnSp>
      <p:cxnSp>
        <p:nvCxnSpPr>
          <p:cNvPr id="1634" name="Google Shape;1634;ge7c8a4169d_1_652"/>
          <p:cNvCxnSpPr/>
          <p:nvPr/>
        </p:nvCxnSpPr>
        <p:spPr>
          <a:xfrm flipH="1">
            <a:off x="8398803" y="2928000"/>
            <a:ext cx="501000" cy="64440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lgDash"/>
            <a:round/>
            <a:headEnd len="sm" w="sm" type="none"/>
            <a:tailEnd len="sm" w="sm" type="none"/>
          </a:ln>
        </p:spPr>
      </p:cxnSp>
      <p:cxnSp>
        <p:nvCxnSpPr>
          <p:cNvPr id="1635" name="Google Shape;1635;ge7c8a4169d_1_652"/>
          <p:cNvCxnSpPr>
            <a:stCxn id="1619" idx="2"/>
            <a:endCxn id="1616" idx="0"/>
          </p:cNvCxnSpPr>
          <p:nvPr/>
        </p:nvCxnSpPr>
        <p:spPr>
          <a:xfrm flipH="1">
            <a:off x="7350782" y="3315000"/>
            <a:ext cx="782400" cy="111060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636" name="Google Shape;1636;ge7c8a4169d_1_652"/>
          <p:cNvSpPr/>
          <p:nvPr/>
        </p:nvSpPr>
        <p:spPr>
          <a:xfrm>
            <a:off x="1125" y="820575"/>
            <a:ext cx="264000" cy="2382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ge7c8a4169d_1_652"/>
          <p:cNvSpPr/>
          <p:nvPr/>
        </p:nvSpPr>
        <p:spPr>
          <a:xfrm>
            <a:off x="9454852" y="815300"/>
            <a:ext cx="264000" cy="2382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8" name="Google Shape;1638;ge7c8a4169d_1_65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988524" y="3472125"/>
            <a:ext cx="501000" cy="2320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9" name="Google Shape;1639;ge7c8a4169d_1_652"/>
          <p:cNvCxnSpPr>
            <a:stCxn id="1622" idx="2"/>
            <a:endCxn id="1638" idx="0"/>
          </p:cNvCxnSpPr>
          <p:nvPr/>
        </p:nvCxnSpPr>
        <p:spPr>
          <a:xfrm flipH="1">
            <a:off x="9239089" y="3285095"/>
            <a:ext cx="8100" cy="18690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640" name="Google Shape;1640;ge7c8a4169d_1_652"/>
          <p:cNvSpPr/>
          <p:nvPr/>
        </p:nvSpPr>
        <p:spPr>
          <a:xfrm>
            <a:off x="8954801" y="3470347"/>
            <a:ext cx="559262" cy="259842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ge7c8a4169d_1_652"/>
          <p:cNvSpPr/>
          <p:nvPr/>
        </p:nvSpPr>
        <p:spPr>
          <a:xfrm>
            <a:off x="8555452" y="3120231"/>
            <a:ext cx="264000" cy="195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2" name="Google Shape;1642;ge7c8a4169d_1_65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292500" y="3134754"/>
            <a:ext cx="291775" cy="184596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Google Shape;1643;ge7c8a4169d_1_652"/>
          <p:cNvSpPr/>
          <p:nvPr/>
        </p:nvSpPr>
        <p:spPr>
          <a:xfrm>
            <a:off x="8294779" y="3120475"/>
            <a:ext cx="218842" cy="195964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48" name="Google Shape;1648;ge896fe0714_0_297"/>
          <p:cNvGraphicFramePr/>
          <p:nvPr/>
        </p:nvGraphicFramePr>
        <p:xfrm>
          <a:off x="1150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박정순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social_upload.html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2021-08-08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/social/upload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3-14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8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8" hMerge="1"/>
                <a:tc rowSpan="18" hMerge="1"/>
                <a:tc rowSpan="18" hMerge="1"/>
                <a:tc rowSpan="18" hMerge="1"/>
                <a:tc rowSpan="18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스타일 업로드 페이지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24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fixed 헤더 (고정)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뒤로가기 버튼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공유하기 버튼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공유 성공 시 디테일페이지</a:t>
                      </a:r>
                      <a:r>
                        <a:rPr lang="en-US" sz="8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(3-10p)</a:t>
                      </a:r>
                      <a:r>
                        <a:rPr lang="en-US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사진 추가 영역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(클릭시 파일 업로드, 최대 5장)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글 입력 부분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(#해시태그는 파란색으로 반응)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6-1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 태그 추가 버튼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(클릭시 팝업창 생성)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6-2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 태그 영역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(마우스 hover 시 삭제 이미지로 변경, 클릭시 삭제됨)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footer 영역 (동일)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  <a:tr h="1335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</a:tbl>
          </a:graphicData>
        </a:graphic>
      </p:graphicFrame>
      <p:pic>
        <p:nvPicPr>
          <p:cNvPr id="1649" name="Google Shape;1649;ge896fe0714_0_297"/>
          <p:cNvPicPr preferRelativeResize="0"/>
          <p:nvPr/>
        </p:nvPicPr>
        <p:blipFill rotWithShape="1">
          <a:blip r:embed="rId3">
            <a:alphaModFix/>
          </a:blip>
          <a:srcRect b="11668" l="0" r="0" t="0"/>
          <a:stretch/>
        </p:blipFill>
        <p:spPr>
          <a:xfrm>
            <a:off x="543175" y="800175"/>
            <a:ext cx="8668498" cy="605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0" name="Google Shape;1650;ge896fe0714_0_2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1" name="Google Shape;1651;ge896fe0714_0_297"/>
          <p:cNvSpPr/>
          <p:nvPr/>
        </p:nvSpPr>
        <p:spPr>
          <a:xfrm>
            <a:off x="537125" y="826775"/>
            <a:ext cx="8656403" cy="43252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2" name="Google Shape;1652;ge896fe0714_0_297"/>
          <p:cNvSpPr txBox="1"/>
          <p:nvPr/>
        </p:nvSpPr>
        <p:spPr>
          <a:xfrm flipH="1">
            <a:off x="181082" y="862804"/>
            <a:ext cx="285900" cy="3387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3" name="Google Shape;1653;ge896fe0714_0_297"/>
          <p:cNvSpPr/>
          <p:nvPr/>
        </p:nvSpPr>
        <p:spPr>
          <a:xfrm>
            <a:off x="1036000" y="1650650"/>
            <a:ext cx="2844941" cy="3583654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ge896fe0714_0_297"/>
          <p:cNvSpPr/>
          <p:nvPr/>
        </p:nvSpPr>
        <p:spPr>
          <a:xfrm>
            <a:off x="8358475" y="1279650"/>
            <a:ext cx="656525" cy="2982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ge896fe0714_0_297"/>
          <p:cNvSpPr/>
          <p:nvPr/>
        </p:nvSpPr>
        <p:spPr>
          <a:xfrm>
            <a:off x="3985300" y="1650653"/>
            <a:ext cx="4255254" cy="20386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6" name="Google Shape;1656;ge896fe0714_0_297"/>
          <p:cNvSpPr/>
          <p:nvPr/>
        </p:nvSpPr>
        <p:spPr>
          <a:xfrm>
            <a:off x="699525" y="1302674"/>
            <a:ext cx="291789" cy="228986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7" name="Google Shape;1657;ge896fe0714_0_2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67975" y="1845713"/>
            <a:ext cx="400050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8" name="Google Shape;1658;ge896fe0714_0_297"/>
          <p:cNvSpPr/>
          <p:nvPr/>
        </p:nvSpPr>
        <p:spPr>
          <a:xfrm>
            <a:off x="455852" y="1331544"/>
            <a:ext cx="193500" cy="200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9" name="Google Shape;1659;ge896fe0714_0_297"/>
          <p:cNvSpPr/>
          <p:nvPr/>
        </p:nvSpPr>
        <p:spPr>
          <a:xfrm>
            <a:off x="9061383" y="1328731"/>
            <a:ext cx="193500" cy="200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0" name="Google Shape;1660;ge896fe0714_0_297"/>
          <p:cNvSpPr/>
          <p:nvPr/>
        </p:nvSpPr>
        <p:spPr>
          <a:xfrm>
            <a:off x="591600" y="5327400"/>
            <a:ext cx="8632087" cy="1482723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1" name="Google Shape;1661;ge896fe0714_0_297"/>
          <p:cNvSpPr txBox="1"/>
          <p:nvPr/>
        </p:nvSpPr>
        <p:spPr>
          <a:xfrm flipH="1">
            <a:off x="194701" y="5277025"/>
            <a:ext cx="320700" cy="3387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2" name="Google Shape;1662;ge896fe0714_0_297"/>
          <p:cNvSpPr/>
          <p:nvPr/>
        </p:nvSpPr>
        <p:spPr>
          <a:xfrm>
            <a:off x="3985300" y="3846151"/>
            <a:ext cx="4255254" cy="138798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3" name="Google Shape;1663;ge896fe0714_0_297"/>
          <p:cNvSpPr/>
          <p:nvPr/>
        </p:nvSpPr>
        <p:spPr>
          <a:xfrm>
            <a:off x="803462" y="1650644"/>
            <a:ext cx="193500" cy="200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ge896fe0714_0_297"/>
          <p:cNvSpPr/>
          <p:nvPr/>
        </p:nvSpPr>
        <p:spPr>
          <a:xfrm>
            <a:off x="8295363" y="1650644"/>
            <a:ext cx="193500" cy="200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ge896fe0714_0_297"/>
          <p:cNvSpPr/>
          <p:nvPr/>
        </p:nvSpPr>
        <p:spPr>
          <a:xfrm>
            <a:off x="8295363" y="3846144"/>
            <a:ext cx="193500" cy="200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6" name="Google Shape;1666;ge896fe0714_0_297"/>
          <p:cNvSpPr/>
          <p:nvPr/>
        </p:nvSpPr>
        <p:spPr>
          <a:xfrm>
            <a:off x="5851370" y="3989771"/>
            <a:ext cx="851051" cy="1168206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7" name="Google Shape;1667;ge896fe0714_0_297"/>
          <p:cNvSpPr/>
          <p:nvPr/>
        </p:nvSpPr>
        <p:spPr>
          <a:xfrm>
            <a:off x="5687737" y="4006094"/>
            <a:ext cx="193500" cy="200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6-2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8" name="Google Shape;1668;ge896fe0714_0_297"/>
          <p:cNvSpPr/>
          <p:nvPr/>
        </p:nvSpPr>
        <p:spPr>
          <a:xfrm>
            <a:off x="6722109" y="3985525"/>
            <a:ext cx="851051" cy="1209348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9" name="Google Shape;1669;ge896fe0714_0_29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제품 상세페이지(P-1p)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0" name="Google Shape;1670;ge896fe0714_0_297"/>
          <p:cNvPicPr preferRelativeResize="0"/>
          <p:nvPr/>
        </p:nvPicPr>
        <p:blipFill rotWithShape="1">
          <a:blip r:embed="rId7">
            <a:alphaModFix/>
          </a:blip>
          <a:srcRect b="0" l="6834" r="5430" t="0"/>
          <a:stretch/>
        </p:blipFill>
        <p:spPr>
          <a:xfrm>
            <a:off x="5903564" y="4071896"/>
            <a:ext cx="746650" cy="107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1" name="Google Shape;1671;ge896fe0714_0_297"/>
          <p:cNvSpPr/>
          <p:nvPr/>
        </p:nvSpPr>
        <p:spPr>
          <a:xfrm>
            <a:off x="1350202" y="4250283"/>
            <a:ext cx="3428519" cy="2392170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2" name="Google Shape;1672;ge896fe0714_0_29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14788" y="4343721"/>
            <a:ext cx="3248684" cy="2246711"/>
          </a:xfrm>
          <a:prstGeom prst="rect">
            <a:avLst/>
          </a:prstGeom>
          <a:noFill/>
          <a:ln>
            <a:noFill/>
          </a:ln>
        </p:spPr>
      </p:pic>
      <p:sp>
        <p:nvSpPr>
          <p:cNvPr id="1673" name="Google Shape;1673;ge896fe0714_0_297"/>
          <p:cNvSpPr/>
          <p:nvPr/>
        </p:nvSpPr>
        <p:spPr>
          <a:xfrm>
            <a:off x="7498752" y="4006111"/>
            <a:ext cx="193500" cy="200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6-1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74" name="Google Shape;1674;ge896fe0714_0_297"/>
          <p:cNvCxnSpPr/>
          <p:nvPr/>
        </p:nvCxnSpPr>
        <p:spPr>
          <a:xfrm>
            <a:off x="2594825" y="3910900"/>
            <a:ext cx="253200" cy="66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79" name="Google Shape;1679;ge896fe0714_0_354"/>
          <p:cNvGraphicFramePr/>
          <p:nvPr/>
        </p:nvGraphicFramePr>
        <p:xfrm>
          <a:off x="1150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716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716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박정순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social_upload.html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2021-08-08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716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/social/upload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3-15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9500">
                <a:tc gridSpan="6" rowSpan="17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7" hMerge="1"/>
                <a:tc rowSpan="17" hMerge="1"/>
                <a:tc rowSpan="17" hMerge="1"/>
                <a:tc rowSpan="17" hMerge="1"/>
                <a:tc rowSpan="17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86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스타일 업로드 페이지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07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fixed 헤더 (고정)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07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뒤로가기 버튼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69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공유하기 버튼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공유 성공 시 디테일페이지</a:t>
                      </a:r>
                      <a:r>
                        <a:rPr lang="en-US" sz="8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(3-10p)</a:t>
                      </a:r>
                      <a:r>
                        <a:rPr lang="en-US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18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사진 표시 영역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hlink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 사진 hover시: 좌우 스크롤링, 사진 삭제버튼 나타남</a:t>
                      </a:r>
                      <a:endParaRPr sz="900" u="none" cap="none" strike="noStrike">
                        <a:solidFill>
                          <a:schemeClr val="hlink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hlink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2.사진 하단 n번째 사진으로 이동가능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07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4-1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사진 추가 버튼(최대 5장)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4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글 입력 부분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(#해시태그는 파란색으로 반응)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24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6-1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 태그 추가 버튼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(클릭시 팝업창 생성)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4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footer 영역 (동일)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4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4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4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4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6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3446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  <a:tr h="3579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</a:tbl>
          </a:graphicData>
        </a:graphic>
      </p:graphicFrame>
      <p:pic>
        <p:nvPicPr>
          <p:cNvPr id="1680" name="Google Shape;1680;ge896fe0714_0_354"/>
          <p:cNvPicPr preferRelativeResize="0"/>
          <p:nvPr/>
        </p:nvPicPr>
        <p:blipFill rotWithShape="1">
          <a:blip r:embed="rId3">
            <a:alphaModFix/>
          </a:blip>
          <a:srcRect b="11668" l="0" r="0" t="0"/>
          <a:stretch/>
        </p:blipFill>
        <p:spPr>
          <a:xfrm>
            <a:off x="543175" y="800175"/>
            <a:ext cx="8668498" cy="605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1" name="Google Shape;1681;ge896fe0714_0_3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2" name="Google Shape;1682;ge896fe0714_0_354"/>
          <p:cNvSpPr/>
          <p:nvPr/>
        </p:nvSpPr>
        <p:spPr>
          <a:xfrm>
            <a:off x="537125" y="826775"/>
            <a:ext cx="8656403" cy="43252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3" name="Google Shape;1683;ge896fe0714_0_354"/>
          <p:cNvSpPr txBox="1"/>
          <p:nvPr/>
        </p:nvSpPr>
        <p:spPr>
          <a:xfrm flipH="1">
            <a:off x="181082" y="862804"/>
            <a:ext cx="285900" cy="3387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4" name="Google Shape;1684;ge896fe0714_0_354"/>
          <p:cNvSpPr/>
          <p:nvPr/>
        </p:nvSpPr>
        <p:spPr>
          <a:xfrm>
            <a:off x="1036000" y="1650650"/>
            <a:ext cx="2844941" cy="3583654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5" name="Google Shape;1685;ge896fe0714_0_354"/>
          <p:cNvSpPr/>
          <p:nvPr/>
        </p:nvSpPr>
        <p:spPr>
          <a:xfrm>
            <a:off x="8358475" y="1279650"/>
            <a:ext cx="656525" cy="2982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6" name="Google Shape;1686;ge896fe0714_0_354"/>
          <p:cNvSpPr/>
          <p:nvPr/>
        </p:nvSpPr>
        <p:spPr>
          <a:xfrm>
            <a:off x="3985300" y="1650653"/>
            <a:ext cx="4255254" cy="20386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7" name="Google Shape;1687;ge896fe0714_0_354"/>
          <p:cNvSpPr/>
          <p:nvPr/>
        </p:nvSpPr>
        <p:spPr>
          <a:xfrm>
            <a:off x="699525" y="1302674"/>
            <a:ext cx="291789" cy="228986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8" name="Google Shape;1688;ge896fe0714_0_3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67975" y="1845713"/>
            <a:ext cx="400050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9" name="Google Shape;1689;ge896fe0714_0_354"/>
          <p:cNvSpPr/>
          <p:nvPr/>
        </p:nvSpPr>
        <p:spPr>
          <a:xfrm>
            <a:off x="455852" y="1331544"/>
            <a:ext cx="193500" cy="200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0" name="Google Shape;1690;ge896fe0714_0_354"/>
          <p:cNvSpPr/>
          <p:nvPr/>
        </p:nvSpPr>
        <p:spPr>
          <a:xfrm>
            <a:off x="9061383" y="1328731"/>
            <a:ext cx="193500" cy="200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1" name="Google Shape;1691;ge896fe0714_0_354"/>
          <p:cNvSpPr/>
          <p:nvPr/>
        </p:nvSpPr>
        <p:spPr>
          <a:xfrm>
            <a:off x="591600" y="5327400"/>
            <a:ext cx="8632087" cy="1482723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2" name="Google Shape;1692;ge896fe0714_0_354"/>
          <p:cNvSpPr txBox="1"/>
          <p:nvPr/>
        </p:nvSpPr>
        <p:spPr>
          <a:xfrm flipH="1">
            <a:off x="194701" y="5277025"/>
            <a:ext cx="320700" cy="3387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3" name="Google Shape;1693;ge896fe0714_0_354"/>
          <p:cNvSpPr/>
          <p:nvPr/>
        </p:nvSpPr>
        <p:spPr>
          <a:xfrm>
            <a:off x="3985300" y="3846151"/>
            <a:ext cx="4255254" cy="138798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4" name="Google Shape;1694;ge896fe0714_0_354"/>
          <p:cNvSpPr/>
          <p:nvPr/>
        </p:nvSpPr>
        <p:spPr>
          <a:xfrm>
            <a:off x="803462" y="1650644"/>
            <a:ext cx="193500" cy="200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5" name="Google Shape;1695;ge896fe0714_0_354"/>
          <p:cNvSpPr/>
          <p:nvPr/>
        </p:nvSpPr>
        <p:spPr>
          <a:xfrm>
            <a:off x="8295363" y="1650644"/>
            <a:ext cx="193500" cy="200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6" name="Google Shape;1696;ge896fe0714_0_354"/>
          <p:cNvSpPr/>
          <p:nvPr/>
        </p:nvSpPr>
        <p:spPr>
          <a:xfrm>
            <a:off x="8295363" y="3846144"/>
            <a:ext cx="193500" cy="200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7" name="Google Shape;1697;ge896fe0714_0_354"/>
          <p:cNvSpPr/>
          <p:nvPr/>
        </p:nvSpPr>
        <p:spPr>
          <a:xfrm>
            <a:off x="6705780" y="3985525"/>
            <a:ext cx="851051" cy="1209348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8" name="Google Shape;1698;ge896fe0714_0_354"/>
          <p:cNvSpPr/>
          <p:nvPr/>
        </p:nvSpPr>
        <p:spPr>
          <a:xfrm>
            <a:off x="6559852" y="4013711"/>
            <a:ext cx="193500" cy="200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6-1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9" name="Google Shape;1699;ge896fe0714_0_3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46250" y="1741750"/>
            <a:ext cx="2413604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0" name="Google Shape;1700;ge896fe0714_0_354"/>
          <p:cNvSpPr txBox="1"/>
          <p:nvPr/>
        </p:nvSpPr>
        <p:spPr>
          <a:xfrm>
            <a:off x="6454575" y="1620418"/>
            <a:ext cx="61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1" name="Google Shape;1701;ge896fe0714_0_35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59296" y="1685874"/>
            <a:ext cx="2798350" cy="2900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2" name="Google Shape;1702;ge896fe0714_0_35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73707" y="4680475"/>
            <a:ext cx="369518" cy="31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3" name="Google Shape;1703;ge896fe0714_0_35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58450" y="4987415"/>
            <a:ext cx="400050" cy="125585"/>
          </a:xfrm>
          <a:prstGeom prst="rect">
            <a:avLst/>
          </a:prstGeom>
          <a:noFill/>
          <a:ln>
            <a:noFill/>
          </a:ln>
        </p:spPr>
      </p:pic>
      <p:sp>
        <p:nvSpPr>
          <p:cNvPr id="1704" name="Google Shape;1704;ge896fe0714_0_354"/>
          <p:cNvSpPr/>
          <p:nvPr/>
        </p:nvSpPr>
        <p:spPr>
          <a:xfrm>
            <a:off x="2171077" y="4628300"/>
            <a:ext cx="559262" cy="522932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5" name="Google Shape;1705;ge896fe0714_0_354"/>
          <p:cNvSpPr/>
          <p:nvPr/>
        </p:nvSpPr>
        <p:spPr>
          <a:xfrm>
            <a:off x="2023777" y="4628294"/>
            <a:ext cx="193500" cy="200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4-1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6" name="Google Shape;1706;ge896fe0714_0_354"/>
          <p:cNvSpPr/>
          <p:nvPr/>
        </p:nvSpPr>
        <p:spPr>
          <a:xfrm>
            <a:off x="3096900" y="2348401"/>
            <a:ext cx="2990836" cy="174256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7" name="Google Shape;1707;ge896fe0714_0_35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153527" y="2416477"/>
            <a:ext cx="2848333" cy="16368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8" name="Google Shape;1708;ge896fe0714_0_354"/>
          <p:cNvCxnSpPr>
            <a:stCxn id="1702" idx="0"/>
          </p:cNvCxnSpPr>
          <p:nvPr/>
        </p:nvCxnSpPr>
        <p:spPr>
          <a:xfrm flipH="1" rot="10800000">
            <a:off x="2458466" y="3964375"/>
            <a:ext cx="1609200" cy="716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09" name="Google Shape;1709;ge896fe0714_0_354"/>
          <p:cNvSpPr/>
          <p:nvPr/>
        </p:nvSpPr>
        <p:spPr>
          <a:xfrm>
            <a:off x="3631125" y="1727275"/>
            <a:ext cx="218842" cy="158071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0" name="Google Shape;1710;ge896fe0714_0_354"/>
          <p:cNvSpPr/>
          <p:nvPr/>
        </p:nvSpPr>
        <p:spPr>
          <a:xfrm>
            <a:off x="3398377" y="1703812"/>
            <a:ext cx="193500" cy="200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4-2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15" name="Google Shape;1715;ge896fe0714_0_392"/>
          <p:cNvGraphicFramePr/>
          <p:nvPr/>
        </p:nvGraphicFramePr>
        <p:xfrm>
          <a:off x="1150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박정순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social_upload.html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2021-08-08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/social/upload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3-16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8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8" hMerge="1"/>
                <a:tc rowSpan="18" hMerge="1"/>
                <a:tc rowSpan="18" hMerge="1"/>
                <a:tc rowSpan="18" hMerge="1"/>
                <a:tc rowSpan="18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스타일 업로드 페이지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24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fixed 헤더 (고정)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 태그 추가 버튼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(클릭시 팝업창 생성, 최대 5개)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 태그 검색 팝업창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3-1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팝업창 닫기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3-2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검색어 입력란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3-3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검색어 입력란 지움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3-3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최근 검색어 지우기 버튼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3-4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해당 상품 전체보기 → </a:t>
                      </a: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로이동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3-5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해당 검색어 입력란에 채우기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4-1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입력란 지우기 버튼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4-2</a:t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해당 상품 전체보기</a:t>
                      </a: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→ </a:t>
                      </a: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로이동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4-3</a:t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해당 상품 태그하기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(팝업창 사라지고 태그목록에 추가)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5-1</a:t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해당 상품 태그하기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(팝업창 사라지고 태그목록에 추가)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  <a:tr h="3514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</a:tbl>
          </a:graphicData>
        </a:graphic>
      </p:graphicFrame>
      <p:pic>
        <p:nvPicPr>
          <p:cNvPr id="1716" name="Google Shape;1716;ge896fe0714_0_392"/>
          <p:cNvPicPr preferRelativeResize="0"/>
          <p:nvPr/>
        </p:nvPicPr>
        <p:blipFill rotWithShape="1">
          <a:blip r:embed="rId3">
            <a:alphaModFix/>
          </a:blip>
          <a:srcRect b="11668" l="0" r="0" t="0"/>
          <a:stretch/>
        </p:blipFill>
        <p:spPr>
          <a:xfrm>
            <a:off x="543175" y="800175"/>
            <a:ext cx="8668498" cy="605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Google Shape;1717;ge896fe0714_0_3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8" name="Google Shape;1718;ge896fe0714_0_392"/>
          <p:cNvSpPr/>
          <p:nvPr/>
        </p:nvSpPr>
        <p:spPr>
          <a:xfrm>
            <a:off x="537125" y="826775"/>
            <a:ext cx="8656403" cy="43252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9" name="Google Shape;1719;ge896fe0714_0_392"/>
          <p:cNvSpPr txBox="1"/>
          <p:nvPr/>
        </p:nvSpPr>
        <p:spPr>
          <a:xfrm flipH="1">
            <a:off x="181082" y="862804"/>
            <a:ext cx="285900" cy="3387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0" name="Google Shape;1720;ge896fe0714_0_3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67975" y="1845713"/>
            <a:ext cx="400050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ge896fe0714_0_392"/>
          <p:cNvSpPr/>
          <p:nvPr/>
        </p:nvSpPr>
        <p:spPr>
          <a:xfrm>
            <a:off x="4019502" y="3998544"/>
            <a:ext cx="193500" cy="200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6-2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ge896fe0714_0_392"/>
          <p:cNvSpPr/>
          <p:nvPr/>
        </p:nvSpPr>
        <p:spPr>
          <a:xfrm>
            <a:off x="6705780" y="3985525"/>
            <a:ext cx="851051" cy="1209348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3" name="Google Shape;1723;ge896fe0714_0_392"/>
          <p:cNvSpPr/>
          <p:nvPr/>
        </p:nvSpPr>
        <p:spPr>
          <a:xfrm>
            <a:off x="6559852" y="3913361"/>
            <a:ext cx="193500" cy="200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4" name="Google Shape;1724;ge896fe0714_0_392"/>
          <p:cNvPicPr preferRelativeResize="0"/>
          <p:nvPr/>
        </p:nvPicPr>
        <p:blipFill rotWithShape="1">
          <a:blip r:embed="rId7">
            <a:alphaModFix/>
          </a:blip>
          <a:srcRect b="0" l="6834" r="5430" t="0"/>
          <a:stretch/>
        </p:blipFill>
        <p:spPr>
          <a:xfrm>
            <a:off x="4219000" y="4080675"/>
            <a:ext cx="746650" cy="107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5" name="Google Shape;1725;ge896fe0714_0_39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46250" y="1741750"/>
            <a:ext cx="2413604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6" name="Google Shape;1726;ge896fe0714_0_392"/>
          <p:cNvSpPr txBox="1"/>
          <p:nvPr/>
        </p:nvSpPr>
        <p:spPr>
          <a:xfrm>
            <a:off x="6453775" y="1623325"/>
            <a:ext cx="74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7" name="Google Shape;1727;ge896fe0714_0_39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59296" y="1685874"/>
            <a:ext cx="2798350" cy="2900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8" name="Google Shape;1728;ge896fe0714_0_39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73707" y="4680475"/>
            <a:ext cx="369518" cy="31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9" name="Google Shape;1729;ge896fe0714_0_39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258450" y="4987415"/>
            <a:ext cx="400050" cy="125585"/>
          </a:xfrm>
          <a:prstGeom prst="rect">
            <a:avLst/>
          </a:prstGeom>
          <a:noFill/>
          <a:ln>
            <a:noFill/>
          </a:ln>
        </p:spPr>
      </p:pic>
      <p:sp>
        <p:nvSpPr>
          <p:cNvPr id="1730" name="Google Shape;1730;ge896fe0714_0_392"/>
          <p:cNvSpPr/>
          <p:nvPr/>
        </p:nvSpPr>
        <p:spPr>
          <a:xfrm>
            <a:off x="2171077" y="4628300"/>
            <a:ext cx="559262" cy="522932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1" name="Google Shape;1731;ge896fe0714_0_392"/>
          <p:cNvSpPr/>
          <p:nvPr/>
        </p:nvSpPr>
        <p:spPr>
          <a:xfrm>
            <a:off x="2023777" y="4628294"/>
            <a:ext cx="193500" cy="200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4-1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2" name="Google Shape;1732;ge896fe0714_0_392"/>
          <p:cNvSpPr/>
          <p:nvPr/>
        </p:nvSpPr>
        <p:spPr>
          <a:xfrm>
            <a:off x="3631125" y="1727275"/>
            <a:ext cx="218842" cy="158071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3" name="Google Shape;1733;ge896fe0714_0_392"/>
          <p:cNvSpPr/>
          <p:nvPr/>
        </p:nvSpPr>
        <p:spPr>
          <a:xfrm>
            <a:off x="3398377" y="1703812"/>
            <a:ext cx="193500" cy="200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4-2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4" name="Google Shape;1734;ge896fe0714_0_39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08377" y="3957798"/>
            <a:ext cx="2486975" cy="281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ge896fe0714_0_392"/>
          <p:cNvPicPr preferRelativeResize="0"/>
          <p:nvPr/>
        </p:nvPicPr>
        <p:blipFill rotWithShape="1">
          <a:blip r:embed="rId13">
            <a:alphaModFix/>
          </a:blip>
          <a:srcRect b="47556" l="0" r="0" t="7623"/>
          <a:stretch/>
        </p:blipFill>
        <p:spPr>
          <a:xfrm>
            <a:off x="515198" y="4346026"/>
            <a:ext cx="2233908" cy="2280724"/>
          </a:xfrm>
          <a:prstGeom prst="rect">
            <a:avLst/>
          </a:prstGeom>
          <a:noFill/>
          <a:ln>
            <a:noFill/>
          </a:ln>
        </p:spPr>
      </p:pic>
      <p:sp>
        <p:nvSpPr>
          <p:cNvPr id="1736" name="Google Shape;1736;ge896fe0714_0_392"/>
          <p:cNvSpPr/>
          <p:nvPr/>
        </p:nvSpPr>
        <p:spPr>
          <a:xfrm>
            <a:off x="311125" y="3846150"/>
            <a:ext cx="2674731" cy="3001716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7" name="Google Shape;1737;ge896fe0714_0_39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286875" y="1741751"/>
            <a:ext cx="2573150" cy="281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ge896fe0714_0_392"/>
          <p:cNvPicPr preferRelativeResize="0"/>
          <p:nvPr/>
        </p:nvPicPr>
        <p:blipFill rotWithShape="1">
          <a:blip r:embed="rId14">
            <a:alphaModFix/>
          </a:blip>
          <a:srcRect b="47230" l="0" r="1602" t="7152"/>
          <a:stretch/>
        </p:blipFill>
        <p:spPr>
          <a:xfrm>
            <a:off x="3411187" y="2129738"/>
            <a:ext cx="2263908" cy="2275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ge896fe0714_0_392"/>
          <p:cNvSpPr/>
          <p:nvPr/>
        </p:nvSpPr>
        <p:spPr>
          <a:xfrm>
            <a:off x="3230475" y="1626575"/>
            <a:ext cx="2674731" cy="3001716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0" name="Google Shape;1740;ge896fe0714_0_392"/>
          <p:cNvPicPr preferRelativeResize="0"/>
          <p:nvPr/>
        </p:nvPicPr>
        <p:blipFill rotWithShape="1">
          <a:blip r:embed="rId12">
            <a:alphaModFix/>
          </a:blip>
          <a:srcRect b="3241" l="0" r="0" t="0"/>
          <a:stretch/>
        </p:blipFill>
        <p:spPr>
          <a:xfrm>
            <a:off x="6848450" y="1201500"/>
            <a:ext cx="2325550" cy="2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1" name="Google Shape;1741;ge896fe0714_0_392"/>
          <p:cNvSpPr/>
          <p:nvPr/>
        </p:nvSpPr>
        <p:spPr>
          <a:xfrm>
            <a:off x="3100427" y="1469761"/>
            <a:ext cx="193500" cy="200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2" name="Google Shape;1742;ge896fe0714_0_392"/>
          <p:cNvPicPr preferRelativeResize="0"/>
          <p:nvPr/>
        </p:nvPicPr>
        <p:blipFill rotWithShape="1">
          <a:blip r:embed="rId15">
            <a:alphaModFix/>
          </a:blip>
          <a:srcRect b="48511" l="0" r="0" t="7326"/>
          <a:stretch/>
        </p:blipFill>
        <p:spPr>
          <a:xfrm>
            <a:off x="6928400" y="1555193"/>
            <a:ext cx="2111723" cy="2134441"/>
          </a:xfrm>
          <a:prstGeom prst="rect">
            <a:avLst/>
          </a:prstGeom>
          <a:noFill/>
          <a:ln>
            <a:noFill/>
          </a:ln>
        </p:spPr>
      </p:pic>
      <p:sp>
        <p:nvSpPr>
          <p:cNvPr id="1743" name="Google Shape;1743;ge896fe0714_0_392"/>
          <p:cNvSpPr/>
          <p:nvPr/>
        </p:nvSpPr>
        <p:spPr>
          <a:xfrm>
            <a:off x="181077" y="3689336"/>
            <a:ext cx="193500" cy="200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4" name="Google Shape;1744;ge896fe0714_0_392"/>
          <p:cNvSpPr/>
          <p:nvPr/>
        </p:nvSpPr>
        <p:spPr>
          <a:xfrm>
            <a:off x="6817411" y="1190552"/>
            <a:ext cx="2407258" cy="2601668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5" name="Google Shape;1745;ge896fe0714_0_392"/>
          <p:cNvSpPr/>
          <p:nvPr/>
        </p:nvSpPr>
        <p:spPr>
          <a:xfrm>
            <a:off x="6687350" y="1033727"/>
            <a:ext cx="193500" cy="200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46" name="Google Shape;1746;ge896fe0714_0_392"/>
          <p:cNvCxnSpPr/>
          <p:nvPr/>
        </p:nvCxnSpPr>
        <p:spPr>
          <a:xfrm flipH="1" rot="10800000">
            <a:off x="2779600" y="4808600"/>
            <a:ext cx="4154100" cy="1450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sm" w="sm" type="none"/>
          </a:ln>
        </p:spPr>
      </p:cxnSp>
      <p:sp>
        <p:nvSpPr>
          <p:cNvPr id="1747" name="Google Shape;1747;ge896fe0714_0_392"/>
          <p:cNvSpPr/>
          <p:nvPr/>
        </p:nvSpPr>
        <p:spPr>
          <a:xfrm>
            <a:off x="554300" y="5059600"/>
            <a:ext cx="1872312" cy="26579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8" name="Google Shape;1748;ge896fe0714_0_392"/>
          <p:cNvSpPr/>
          <p:nvPr/>
        </p:nvSpPr>
        <p:spPr>
          <a:xfrm>
            <a:off x="408377" y="4987423"/>
            <a:ext cx="193500" cy="200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3-4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9" name="Google Shape;1749;ge896fe0714_0_392"/>
          <p:cNvSpPr/>
          <p:nvPr/>
        </p:nvSpPr>
        <p:spPr>
          <a:xfrm>
            <a:off x="2474753" y="5070468"/>
            <a:ext cx="218842" cy="26579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0" name="Google Shape;1750;ge896fe0714_0_392"/>
          <p:cNvSpPr/>
          <p:nvPr/>
        </p:nvSpPr>
        <p:spPr>
          <a:xfrm>
            <a:off x="2657834" y="5012898"/>
            <a:ext cx="193500" cy="200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3-5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1" name="Google Shape;1751;ge896fe0714_0_392"/>
          <p:cNvSpPr/>
          <p:nvPr/>
        </p:nvSpPr>
        <p:spPr>
          <a:xfrm>
            <a:off x="570075" y="4320019"/>
            <a:ext cx="1872312" cy="2982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2" name="Google Shape;1752;ge896fe0714_0_392"/>
          <p:cNvSpPr/>
          <p:nvPr/>
        </p:nvSpPr>
        <p:spPr>
          <a:xfrm>
            <a:off x="431450" y="4222175"/>
            <a:ext cx="193500" cy="200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3-2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3" name="Google Shape;1753;ge896fe0714_0_392"/>
          <p:cNvSpPr/>
          <p:nvPr/>
        </p:nvSpPr>
        <p:spPr>
          <a:xfrm>
            <a:off x="2462900" y="4313375"/>
            <a:ext cx="218842" cy="310728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4" name="Google Shape;1754;ge896fe0714_0_392"/>
          <p:cNvSpPr/>
          <p:nvPr/>
        </p:nvSpPr>
        <p:spPr>
          <a:xfrm>
            <a:off x="2288860" y="4222186"/>
            <a:ext cx="193500" cy="200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3-2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5" name="Google Shape;1755;ge896fe0714_0_392"/>
          <p:cNvSpPr/>
          <p:nvPr/>
        </p:nvSpPr>
        <p:spPr>
          <a:xfrm>
            <a:off x="2578750" y="4073449"/>
            <a:ext cx="218842" cy="20029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6" name="Google Shape;1756;ge896fe0714_0_392"/>
          <p:cNvSpPr/>
          <p:nvPr/>
        </p:nvSpPr>
        <p:spPr>
          <a:xfrm>
            <a:off x="2404700" y="3935271"/>
            <a:ext cx="193500" cy="200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3-1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7" name="Google Shape;1757;ge896fe0714_0_392"/>
          <p:cNvSpPr/>
          <p:nvPr/>
        </p:nvSpPr>
        <p:spPr>
          <a:xfrm>
            <a:off x="2400250" y="4806255"/>
            <a:ext cx="291789" cy="158071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8" name="Google Shape;1758;ge896fe0714_0_392"/>
          <p:cNvSpPr/>
          <p:nvPr/>
        </p:nvSpPr>
        <p:spPr>
          <a:xfrm>
            <a:off x="2605825" y="4656496"/>
            <a:ext cx="193500" cy="200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3-3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59" name="Google Shape;1759;ge896fe0714_0_392"/>
          <p:cNvCxnSpPr>
            <a:stCxn id="1737" idx="1"/>
            <a:endCxn id="1734" idx="0"/>
          </p:cNvCxnSpPr>
          <p:nvPr/>
        </p:nvCxnSpPr>
        <p:spPr>
          <a:xfrm flipH="1">
            <a:off x="1651875" y="3150226"/>
            <a:ext cx="1635000" cy="807600"/>
          </a:xfrm>
          <a:prstGeom prst="curvedConnector2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1760" name="Google Shape;1760;ge896fe0714_0_392"/>
          <p:cNvCxnSpPr>
            <a:stCxn id="1742" idx="1"/>
          </p:cNvCxnSpPr>
          <p:nvPr/>
        </p:nvCxnSpPr>
        <p:spPr>
          <a:xfrm flipH="1">
            <a:off x="5836100" y="2622413"/>
            <a:ext cx="1092300" cy="251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sm" w="sm" type="none"/>
          </a:ln>
        </p:spPr>
      </p:cxnSp>
      <p:sp>
        <p:nvSpPr>
          <p:cNvPr id="1761" name="Google Shape;1761;ge896fe0714_0_392"/>
          <p:cNvSpPr/>
          <p:nvPr/>
        </p:nvSpPr>
        <p:spPr>
          <a:xfrm>
            <a:off x="5178348" y="2183925"/>
            <a:ext cx="194526" cy="20029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2" name="Google Shape;1762;ge896fe0714_0_392"/>
          <p:cNvSpPr/>
          <p:nvPr/>
        </p:nvSpPr>
        <p:spPr>
          <a:xfrm>
            <a:off x="4978950" y="2045746"/>
            <a:ext cx="193500" cy="200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4-1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3" name="Google Shape;1763;ge896fe0714_0_392"/>
          <p:cNvSpPr/>
          <p:nvPr/>
        </p:nvSpPr>
        <p:spPr>
          <a:xfrm>
            <a:off x="5346861" y="2577007"/>
            <a:ext cx="291789" cy="20029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4" name="Google Shape;1764;ge896fe0714_0_392"/>
          <p:cNvSpPr/>
          <p:nvPr/>
        </p:nvSpPr>
        <p:spPr>
          <a:xfrm>
            <a:off x="5169383" y="2438828"/>
            <a:ext cx="193500" cy="200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4-2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5" name="Google Shape;1765;ge896fe0714_0_392"/>
          <p:cNvSpPr/>
          <p:nvPr/>
        </p:nvSpPr>
        <p:spPr>
          <a:xfrm>
            <a:off x="3443725" y="2868759"/>
            <a:ext cx="2115469" cy="475836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6" name="Google Shape;1766;ge896fe0714_0_392"/>
          <p:cNvSpPr/>
          <p:nvPr/>
        </p:nvSpPr>
        <p:spPr>
          <a:xfrm>
            <a:off x="3297802" y="2780798"/>
            <a:ext cx="193500" cy="200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4-3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7" name="Google Shape;1767;ge896fe0714_0_392"/>
          <p:cNvSpPr/>
          <p:nvPr/>
        </p:nvSpPr>
        <p:spPr>
          <a:xfrm>
            <a:off x="6933070" y="1871394"/>
            <a:ext cx="1069892" cy="185570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8" name="Google Shape;1768;ge896fe0714_0_392"/>
          <p:cNvSpPr/>
          <p:nvPr/>
        </p:nvSpPr>
        <p:spPr>
          <a:xfrm>
            <a:off x="6905888" y="1751464"/>
            <a:ext cx="193500" cy="200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5-1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73" name="Google Shape;1773;ge896fe0714_1_72"/>
          <p:cNvGraphicFramePr/>
          <p:nvPr/>
        </p:nvGraphicFramePr>
        <p:xfrm>
          <a:off x="1150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박정순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social_edit.html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2021-08-08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/social/edit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3-17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6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6" hMerge="1"/>
                <a:tc rowSpan="16" hMerge="1"/>
                <a:tc rowSpan="16" hMerge="1"/>
                <a:tc rowSpan="16" hMerge="1"/>
                <a:tc rowSpan="16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스타일 수정 페이지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24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fixed 헤더 (고정)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뒤로가기 버튼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수정하기 버튼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수정성공 시 디테일페이지</a:t>
                      </a:r>
                      <a:r>
                        <a:rPr lang="en-US" sz="8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(3-5p)</a:t>
                      </a:r>
                      <a:r>
                        <a:rPr lang="en-US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사진 표시 영역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 사진 hover시: 좌우 스크롤링, 사진 삭제버튼 나타남</a:t>
                      </a:r>
                      <a:endParaRPr sz="900" u="none" cap="none" strike="noStrik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2.사진 하단 n번째 사진으로 이동가능</a:t>
                      </a:r>
                      <a:endParaRPr sz="900" u="none" cap="none" strike="noStrik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4-1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사진 추가 버튼(최대 5장)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4-2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사진 삭제 버튼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(사진에 마우스 hover 시 나타남)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글 입력 부분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(#해시태그는 파란색으로 반응)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6-1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 태그 추가 버튼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(클릭시 팝업창 생성, 글쓰기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(3-16p)</a:t>
                      </a: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와 동일)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6-2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 태그 사진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(마우스 hover 시 삭제 이미지로 변경, 클릭시 삭제됨)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footer 영역 (동일)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  <a:tr h="3850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</a:tbl>
          </a:graphicData>
        </a:graphic>
      </p:graphicFrame>
      <p:pic>
        <p:nvPicPr>
          <p:cNvPr id="1774" name="Google Shape;1774;ge896fe0714_1_72"/>
          <p:cNvPicPr preferRelativeResize="0"/>
          <p:nvPr/>
        </p:nvPicPr>
        <p:blipFill rotWithShape="1">
          <a:blip r:embed="rId3">
            <a:alphaModFix/>
          </a:blip>
          <a:srcRect b="11668" l="0" r="0" t="0"/>
          <a:stretch/>
        </p:blipFill>
        <p:spPr>
          <a:xfrm>
            <a:off x="543175" y="800175"/>
            <a:ext cx="8668498" cy="605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5" name="Google Shape;1775;ge896fe0714_1_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68201" y="1293475"/>
            <a:ext cx="656525" cy="273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6" name="Google Shape;1776;ge896fe0714_1_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7" name="Google Shape;1777;ge896fe0714_1_72"/>
          <p:cNvSpPr/>
          <p:nvPr/>
        </p:nvSpPr>
        <p:spPr>
          <a:xfrm>
            <a:off x="537125" y="826775"/>
            <a:ext cx="8656403" cy="43252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8" name="Google Shape;1778;ge896fe0714_1_72"/>
          <p:cNvSpPr txBox="1"/>
          <p:nvPr/>
        </p:nvSpPr>
        <p:spPr>
          <a:xfrm flipH="1">
            <a:off x="181082" y="862804"/>
            <a:ext cx="285900" cy="3387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9" name="Google Shape;1779;ge896fe0714_1_72"/>
          <p:cNvSpPr/>
          <p:nvPr/>
        </p:nvSpPr>
        <p:spPr>
          <a:xfrm>
            <a:off x="1036000" y="1650650"/>
            <a:ext cx="2844941" cy="3583654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0" name="Google Shape;1780;ge896fe0714_1_72"/>
          <p:cNvSpPr/>
          <p:nvPr/>
        </p:nvSpPr>
        <p:spPr>
          <a:xfrm>
            <a:off x="8358475" y="1279650"/>
            <a:ext cx="656525" cy="2982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1" name="Google Shape;1781;ge896fe0714_1_72"/>
          <p:cNvSpPr/>
          <p:nvPr/>
        </p:nvSpPr>
        <p:spPr>
          <a:xfrm>
            <a:off x="3985300" y="1650653"/>
            <a:ext cx="4255254" cy="20386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2" name="Google Shape;1782;ge896fe0714_1_72"/>
          <p:cNvSpPr/>
          <p:nvPr/>
        </p:nvSpPr>
        <p:spPr>
          <a:xfrm>
            <a:off x="699525" y="1302674"/>
            <a:ext cx="291789" cy="228986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3" name="Google Shape;1783;ge896fe0714_1_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67975" y="1845713"/>
            <a:ext cx="400050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4" name="Google Shape;1784;ge896fe0714_1_72"/>
          <p:cNvSpPr/>
          <p:nvPr/>
        </p:nvSpPr>
        <p:spPr>
          <a:xfrm>
            <a:off x="455852" y="1331544"/>
            <a:ext cx="193500" cy="2001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5" name="Google Shape;1785;ge896fe0714_1_72"/>
          <p:cNvSpPr/>
          <p:nvPr/>
        </p:nvSpPr>
        <p:spPr>
          <a:xfrm>
            <a:off x="9061383" y="1328731"/>
            <a:ext cx="193500" cy="2001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6" name="Google Shape;1786;ge896fe0714_1_72"/>
          <p:cNvSpPr/>
          <p:nvPr/>
        </p:nvSpPr>
        <p:spPr>
          <a:xfrm>
            <a:off x="591600" y="5327400"/>
            <a:ext cx="8632087" cy="1482723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7" name="Google Shape;1787;ge896fe0714_1_72"/>
          <p:cNvSpPr txBox="1"/>
          <p:nvPr/>
        </p:nvSpPr>
        <p:spPr>
          <a:xfrm flipH="1">
            <a:off x="194701" y="5277025"/>
            <a:ext cx="320700" cy="3387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8" name="Google Shape;1788;ge896fe0714_1_72"/>
          <p:cNvSpPr/>
          <p:nvPr/>
        </p:nvSpPr>
        <p:spPr>
          <a:xfrm>
            <a:off x="3985300" y="3846151"/>
            <a:ext cx="4255254" cy="138798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9" name="Google Shape;1789;ge896fe0714_1_72"/>
          <p:cNvSpPr/>
          <p:nvPr/>
        </p:nvSpPr>
        <p:spPr>
          <a:xfrm>
            <a:off x="803462" y="1650644"/>
            <a:ext cx="193500" cy="2001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0" name="Google Shape;1790;ge896fe0714_1_72"/>
          <p:cNvSpPr/>
          <p:nvPr/>
        </p:nvSpPr>
        <p:spPr>
          <a:xfrm>
            <a:off x="8295363" y="1650644"/>
            <a:ext cx="193500" cy="2001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1" name="Google Shape;1791;ge896fe0714_1_72"/>
          <p:cNvSpPr/>
          <p:nvPr/>
        </p:nvSpPr>
        <p:spPr>
          <a:xfrm>
            <a:off x="8295363" y="3846144"/>
            <a:ext cx="193500" cy="2001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2" name="Google Shape;1792;ge896fe0714_1_72"/>
          <p:cNvSpPr/>
          <p:nvPr/>
        </p:nvSpPr>
        <p:spPr>
          <a:xfrm>
            <a:off x="4166805" y="3998550"/>
            <a:ext cx="851051" cy="1168206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3" name="Google Shape;1793;ge896fe0714_1_72"/>
          <p:cNvSpPr/>
          <p:nvPr/>
        </p:nvSpPr>
        <p:spPr>
          <a:xfrm>
            <a:off x="4019502" y="3998544"/>
            <a:ext cx="193500" cy="2001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6-2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4" name="Google Shape;1794;ge896fe0714_1_72"/>
          <p:cNvSpPr/>
          <p:nvPr/>
        </p:nvSpPr>
        <p:spPr>
          <a:xfrm>
            <a:off x="6705780" y="3985525"/>
            <a:ext cx="851051" cy="1209348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5" name="Google Shape;1795;ge896fe0714_1_72"/>
          <p:cNvSpPr/>
          <p:nvPr/>
        </p:nvSpPr>
        <p:spPr>
          <a:xfrm>
            <a:off x="6559852" y="4013711"/>
            <a:ext cx="193500" cy="2001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6-1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6" name="Google Shape;1796;ge896fe0714_1_72"/>
          <p:cNvPicPr preferRelativeResize="0"/>
          <p:nvPr/>
        </p:nvPicPr>
        <p:blipFill rotWithShape="1">
          <a:blip r:embed="rId8">
            <a:alphaModFix/>
          </a:blip>
          <a:srcRect b="0" l="6834" r="5430" t="0"/>
          <a:stretch/>
        </p:blipFill>
        <p:spPr>
          <a:xfrm>
            <a:off x="4219000" y="4080675"/>
            <a:ext cx="746650" cy="107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7" name="Google Shape;1797;ge896fe0714_1_7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46250" y="1741750"/>
            <a:ext cx="2413604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8" name="Google Shape;1798;ge896fe0714_1_72"/>
          <p:cNvSpPr txBox="1"/>
          <p:nvPr/>
        </p:nvSpPr>
        <p:spPr>
          <a:xfrm>
            <a:off x="6454575" y="1620418"/>
            <a:ext cx="611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9" name="Google Shape;1799;ge896fe0714_1_7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59296" y="1685874"/>
            <a:ext cx="2798350" cy="2900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0" name="Google Shape;1800;ge896fe0714_1_7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273707" y="4680475"/>
            <a:ext cx="369518" cy="31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1" name="Google Shape;1801;ge896fe0714_1_7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58450" y="4987415"/>
            <a:ext cx="400050" cy="125585"/>
          </a:xfrm>
          <a:prstGeom prst="rect">
            <a:avLst/>
          </a:prstGeom>
          <a:noFill/>
          <a:ln>
            <a:noFill/>
          </a:ln>
        </p:spPr>
      </p:pic>
      <p:sp>
        <p:nvSpPr>
          <p:cNvPr id="1802" name="Google Shape;1802;ge896fe0714_1_72"/>
          <p:cNvSpPr/>
          <p:nvPr/>
        </p:nvSpPr>
        <p:spPr>
          <a:xfrm>
            <a:off x="2171077" y="4628300"/>
            <a:ext cx="559262" cy="522932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3" name="Google Shape;1803;ge896fe0714_1_72"/>
          <p:cNvSpPr/>
          <p:nvPr/>
        </p:nvSpPr>
        <p:spPr>
          <a:xfrm>
            <a:off x="2023777" y="4628294"/>
            <a:ext cx="193500" cy="2001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4-1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4" name="Google Shape;1804;ge896fe0714_1_7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19325" y="1290673"/>
            <a:ext cx="1524356" cy="2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31859B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e72e278e12_0_720"/>
          <p:cNvSpPr txBox="1"/>
          <p:nvPr>
            <p:ph type="title"/>
          </p:nvPr>
        </p:nvSpPr>
        <p:spPr>
          <a:xfrm>
            <a:off x="5144260" y="3161157"/>
            <a:ext cx="21228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메인페이지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31859B"/>
        </a:solidFill>
      </p:bgPr>
    </p:bg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ge72e278e12_0_1270"/>
          <p:cNvSpPr txBox="1"/>
          <p:nvPr>
            <p:ph type="title"/>
          </p:nvPr>
        </p:nvSpPr>
        <p:spPr>
          <a:xfrm>
            <a:off x="4703826" y="3161157"/>
            <a:ext cx="30045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로그인/회원가입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14" name="Google Shape;1814;ge78007d45b_20_30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박정순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login.html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2021-07-28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/login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4-1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6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6" hMerge="1"/>
                <a:tc rowSpan="16" hMerge="1"/>
                <a:tc rowSpan="16" hMerge="1"/>
                <a:tc rowSpan="16" hMerge="1"/>
                <a:tc rowSpan="16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 페이지</a:t>
                      </a:r>
                      <a:endParaRPr sz="13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메일 주소 입력란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hlink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“@”포함, 영문자, 숫자 포함,”.”포함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비밀번호 입력란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hlink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영문자, 숫자, 특수문자 포함 8~16자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 버튼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hlink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(1,2 조건 충족시 버튼 활성화 )</a:t>
                      </a:r>
                      <a:endParaRPr sz="900" u="none" cap="none" strike="noStrike">
                        <a:solidFill>
                          <a:schemeClr val="hlink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 id/pw 불일치 시 경고창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 로그인 성공시 메인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(1-1p) </a:t>
                      </a: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3-1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아이디 비밀번호 불일치시 경고창 alert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0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네이버 로그인 팝업창 생성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0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이메일 가입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(4-2p) </a:t>
                      </a: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0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이메일 찾기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(4-6p)</a:t>
                      </a: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0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비밀번호 찾기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(4-10p)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0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0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90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  <a:tr h="4789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</a:tbl>
          </a:graphicData>
        </a:graphic>
      </p:graphicFrame>
      <p:pic>
        <p:nvPicPr>
          <p:cNvPr id="1815" name="Google Shape;1815;ge78007d45b_20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8950" y="870850"/>
            <a:ext cx="4865276" cy="592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6" name="Google Shape;1816;ge78007d45b_20_30"/>
          <p:cNvSpPr/>
          <p:nvPr/>
        </p:nvSpPr>
        <p:spPr>
          <a:xfrm>
            <a:off x="6045328" y="2560390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7" name="Google Shape;1817;ge78007d45b_20_30"/>
          <p:cNvSpPr/>
          <p:nvPr/>
        </p:nvSpPr>
        <p:spPr>
          <a:xfrm>
            <a:off x="3332525" y="4818475"/>
            <a:ext cx="778104" cy="23439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8" name="Google Shape;1818;ge78007d45b_20_30"/>
          <p:cNvSpPr/>
          <p:nvPr/>
        </p:nvSpPr>
        <p:spPr>
          <a:xfrm>
            <a:off x="6063509" y="3186276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9" name="Google Shape;1819;ge78007d45b_20_30"/>
          <p:cNvSpPr/>
          <p:nvPr/>
        </p:nvSpPr>
        <p:spPr>
          <a:xfrm>
            <a:off x="3151147" y="4941241"/>
            <a:ext cx="277800" cy="286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0" name="Google Shape;1820;ge78007d45b_20_30"/>
          <p:cNvSpPr/>
          <p:nvPr/>
        </p:nvSpPr>
        <p:spPr>
          <a:xfrm>
            <a:off x="4525249" y="4976453"/>
            <a:ext cx="267000" cy="260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1" name="Google Shape;1821;ge78007d45b_20_30"/>
          <p:cNvSpPr/>
          <p:nvPr/>
        </p:nvSpPr>
        <p:spPr>
          <a:xfrm>
            <a:off x="3178950" y="2656300"/>
            <a:ext cx="2966520" cy="4357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ge78007d45b_20_30"/>
          <p:cNvSpPr/>
          <p:nvPr/>
        </p:nvSpPr>
        <p:spPr>
          <a:xfrm>
            <a:off x="3188650" y="3195750"/>
            <a:ext cx="2966520" cy="43902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ge78007d45b_20_30"/>
          <p:cNvSpPr/>
          <p:nvPr/>
        </p:nvSpPr>
        <p:spPr>
          <a:xfrm>
            <a:off x="5888558" y="4970624"/>
            <a:ext cx="264000" cy="271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4" name="Google Shape;1824;ge78007d45b_20_30"/>
          <p:cNvSpPr/>
          <p:nvPr/>
        </p:nvSpPr>
        <p:spPr>
          <a:xfrm>
            <a:off x="3247425" y="3954275"/>
            <a:ext cx="2869257" cy="379478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5" name="Google Shape;1825;ge78007d45b_20_30"/>
          <p:cNvSpPr/>
          <p:nvPr/>
        </p:nvSpPr>
        <p:spPr>
          <a:xfrm>
            <a:off x="5911109" y="3795876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6" name="Google Shape;1826;ge78007d45b_20_30"/>
          <p:cNvSpPr/>
          <p:nvPr/>
        </p:nvSpPr>
        <p:spPr>
          <a:xfrm>
            <a:off x="3247425" y="4330570"/>
            <a:ext cx="2869257" cy="43902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7" name="Google Shape;1827;ge78007d45b_20_30"/>
          <p:cNvSpPr/>
          <p:nvPr/>
        </p:nvSpPr>
        <p:spPr>
          <a:xfrm>
            <a:off x="5911109" y="4231522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8" name="Google Shape;1828;ge78007d45b_20_30"/>
          <p:cNvSpPr/>
          <p:nvPr/>
        </p:nvSpPr>
        <p:spPr>
          <a:xfrm>
            <a:off x="4256033" y="4818475"/>
            <a:ext cx="778104" cy="23439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9" name="Google Shape;1829;ge78007d45b_20_30"/>
          <p:cNvSpPr/>
          <p:nvPr/>
        </p:nvSpPr>
        <p:spPr>
          <a:xfrm>
            <a:off x="5206863" y="4818475"/>
            <a:ext cx="778104" cy="23439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0" name="Google Shape;1830;ge78007d45b_20_30"/>
          <p:cNvSpPr/>
          <p:nvPr/>
        </p:nvSpPr>
        <p:spPr>
          <a:xfrm>
            <a:off x="6219225" y="1906937"/>
            <a:ext cx="3039467" cy="59709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1" name="Google Shape;1831;ge78007d45b_20_30"/>
          <p:cNvSpPr/>
          <p:nvPr/>
        </p:nvSpPr>
        <p:spPr>
          <a:xfrm>
            <a:off x="6524025" y="2928175"/>
            <a:ext cx="3039467" cy="653394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2" name="Google Shape;1832;ge78007d45b_20_30"/>
          <p:cNvSpPr/>
          <p:nvPr/>
        </p:nvSpPr>
        <p:spPr>
          <a:xfrm>
            <a:off x="6371625" y="3894925"/>
            <a:ext cx="3185362" cy="95383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3" name="Google Shape;1833;ge78007d45b_20_30"/>
          <p:cNvSpPr/>
          <p:nvPr/>
        </p:nvSpPr>
        <p:spPr>
          <a:xfrm>
            <a:off x="6319323" y="3703348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3-1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34" name="Google Shape;1834;ge78007d45b_20_30"/>
          <p:cNvCxnSpPr/>
          <p:nvPr/>
        </p:nvCxnSpPr>
        <p:spPr>
          <a:xfrm flipH="1">
            <a:off x="6125897" y="2510347"/>
            <a:ext cx="1644300" cy="24360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lgDash"/>
            <a:round/>
            <a:headEnd len="sm" w="sm" type="none"/>
            <a:tailEnd len="sm" w="sm" type="none"/>
          </a:ln>
        </p:spPr>
      </p:cxnSp>
      <p:cxnSp>
        <p:nvCxnSpPr>
          <p:cNvPr id="1835" name="Google Shape;1835;ge78007d45b_20_30"/>
          <p:cNvCxnSpPr/>
          <p:nvPr/>
        </p:nvCxnSpPr>
        <p:spPr>
          <a:xfrm flipH="1">
            <a:off x="6144139" y="3259620"/>
            <a:ext cx="426900" cy="4410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lgDash"/>
            <a:round/>
            <a:headEnd len="sm" w="sm" type="none"/>
            <a:tailEnd len="sm" w="sm" type="none"/>
          </a:ln>
        </p:spPr>
      </p:cxnSp>
      <p:cxnSp>
        <p:nvCxnSpPr>
          <p:cNvPr id="1836" name="Google Shape;1836;ge78007d45b_20_30"/>
          <p:cNvCxnSpPr/>
          <p:nvPr/>
        </p:nvCxnSpPr>
        <p:spPr>
          <a:xfrm rot="10800000">
            <a:off x="6144075" y="3913225"/>
            <a:ext cx="221700" cy="43560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lgDash"/>
            <a:round/>
            <a:headEnd len="sm" w="sm" type="none"/>
            <a:tailEnd len="sm" w="sm" type="none"/>
          </a:ln>
        </p:spPr>
      </p:cxnSp>
      <p:pic>
        <p:nvPicPr>
          <p:cNvPr id="1837" name="Google Shape;1837;ge78007d45b_20_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71050" y="2974749"/>
            <a:ext cx="2984250" cy="5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8" name="Google Shape;1838;ge78007d45b_20_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46834" y="1907047"/>
            <a:ext cx="2984250" cy="59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9" name="Google Shape;1839;ge78007d45b_20_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93175" y="3924663"/>
            <a:ext cx="3162125" cy="89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ge78007d45b_20_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ge78007d45b_20_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23450" y="3127149"/>
            <a:ext cx="2984250" cy="59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5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6" name="Google Shape;1846;ge7f8917fdb_8_248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박정순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join.html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2021-07-28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/join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4-2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7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7" hMerge="1"/>
                <a:tc rowSpan="17" hMerge="1"/>
                <a:tc rowSpan="17" hMerge="1"/>
                <a:tc rowSpan="17" hMerge="1"/>
                <a:tc rowSpan="17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회원가입 페이지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메일 주소 입력란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“@”포함, 영문자, 숫자 포함,”.”포함</a:t>
                      </a:r>
                      <a:endParaRPr sz="900" u="none" cap="none" strike="noStrik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비밀번호 입력란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영문자, 숫자, 특수문자 포함 8~16자</a:t>
                      </a:r>
                      <a:endParaRPr sz="900" u="none" cap="none" strike="noStrik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비밀번호 입력란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hlink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‘-’제외 휴대폰번호 형식에 맞게입력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사이즈 선택란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(사이즈 선택시 입력란 채워짐)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4-1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사이즈 팝업창 생성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(선택한 사이즈 border 진하게,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확인 버튼 활성화)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5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14세 제한 동의란(필수)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6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광고 동의란(선택)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14세 제한 동의 확장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광고 동의 확장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이메일로 인증하기 버튼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  <a:tr h="4194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</a:tbl>
          </a:graphicData>
        </a:graphic>
      </p:graphicFrame>
      <p:pic>
        <p:nvPicPr>
          <p:cNvPr id="1847" name="Google Shape;1847;ge7f8917fdb_8_2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101" y="844875"/>
            <a:ext cx="6875726" cy="614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848" name="Google Shape;1848;ge7f8917fdb_8_248"/>
          <p:cNvSpPr/>
          <p:nvPr/>
        </p:nvSpPr>
        <p:spPr>
          <a:xfrm>
            <a:off x="1786551" y="2614325"/>
            <a:ext cx="3793255" cy="595471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9" name="Google Shape;1849;ge7f8917fdb_8_248"/>
          <p:cNvSpPr/>
          <p:nvPr/>
        </p:nvSpPr>
        <p:spPr>
          <a:xfrm>
            <a:off x="5435728" y="2484190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0" name="Google Shape;1850;ge7f8917fdb_8_248"/>
          <p:cNvSpPr/>
          <p:nvPr/>
        </p:nvSpPr>
        <p:spPr>
          <a:xfrm>
            <a:off x="1805650" y="5257993"/>
            <a:ext cx="2942204" cy="323720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ge7f8917fdb_8_248"/>
          <p:cNvSpPr/>
          <p:nvPr/>
        </p:nvSpPr>
        <p:spPr>
          <a:xfrm>
            <a:off x="1465208" y="5633429"/>
            <a:ext cx="277800" cy="286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2" name="Google Shape;1852;ge7f8917fdb_8_248"/>
          <p:cNvSpPr/>
          <p:nvPr/>
        </p:nvSpPr>
        <p:spPr>
          <a:xfrm>
            <a:off x="1489110" y="5222665"/>
            <a:ext cx="267000" cy="260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3" name="Google Shape;1853;ge7f8917fdb_8_248"/>
          <p:cNvSpPr/>
          <p:nvPr/>
        </p:nvSpPr>
        <p:spPr>
          <a:xfrm>
            <a:off x="5198333" y="5274274"/>
            <a:ext cx="264000" cy="271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4" name="Google Shape;1854;ge7f8917fdb_8_248"/>
          <p:cNvSpPr/>
          <p:nvPr/>
        </p:nvSpPr>
        <p:spPr>
          <a:xfrm>
            <a:off x="4806009" y="5248295"/>
            <a:ext cx="316105" cy="323720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5" name="Google Shape;1855;ge7f8917fdb_8_2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82872" y="1837297"/>
            <a:ext cx="2984250" cy="596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6" name="Google Shape;1856;ge7f8917fdb_8_248"/>
          <p:cNvCxnSpPr>
            <a:stCxn id="1855" idx="2"/>
            <a:endCxn id="1849" idx="3"/>
          </p:cNvCxnSpPr>
          <p:nvPr/>
        </p:nvCxnSpPr>
        <p:spPr>
          <a:xfrm flipH="1">
            <a:off x="5668697" y="2434147"/>
            <a:ext cx="2406300" cy="16740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857" name="Google Shape;1857;ge7f8917fdb_8_248"/>
          <p:cNvSpPr/>
          <p:nvPr/>
        </p:nvSpPr>
        <p:spPr>
          <a:xfrm>
            <a:off x="6524025" y="1830737"/>
            <a:ext cx="3039467" cy="59709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8" name="Google Shape;1858;ge7f8917fdb_8_2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28782" y="2642600"/>
            <a:ext cx="2984250" cy="624440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ge7f8917fdb_8_248"/>
          <p:cNvSpPr/>
          <p:nvPr/>
        </p:nvSpPr>
        <p:spPr>
          <a:xfrm>
            <a:off x="1786551" y="3244427"/>
            <a:ext cx="3793255" cy="595471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0" name="Google Shape;1860;ge7f8917fdb_8_248"/>
          <p:cNvSpPr/>
          <p:nvPr/>
        </p:nvSpPr>
        <p:spPr>
          <a:xfrm>
            <a:off x="5435728" y="3203783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1" name="Google Shape;1861;ge7f8917fdb_8_248"/>
          <p:cNvSpPr/>
          <p:nvPr/>
        </p:nvSpPr>
        <p:spPr>
          <a:xfrm>
            <a:off x="5995977" y="4194950"/>
            <a:ext cx="3404203" cy="2582721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62" name="Google Shape;1862;ge7f8917fdb_8_248"/>
          <p:cNvCxnSpPr>
            <a:stCxn id="1858" idx="1"/>
            <a:endCxn id="1860" idx="3"/>
          </p:cNvCxnSpPr>
          <p:nvPr/>
        </p:nvCxnSpPr>
        <p:spPr>
          <a:xfrm flipH="1">
            <a:off x="5668682" y="2954820"/>
            <a:ext cx="260100" cy="36630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863" name="Google Shape;1863;ge7f8917fdb_8_248"/>
          <p:cNvSpPr/>
          <p:nvPr/>
        </p:nvSpPr>
        <p:spPr>
          <a:xfrm>
            <a:off x="5877995" y="2650722"/>
            <a:ext cx="3039467" cy="59709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4" name="Google Shape;1864;ge7f8917fdb_8_2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60975" y="4259720"/>
            <a:ext cx="2599075" cy="2490780"/>
          </a:xfrm>
          <a:prstGeom prst="rect">
            <a:avLst/>
          </a:prstGeom>
          <a:noFill/>
          <a:ln>
            <a:noFill/>
          </a:ln>
        </p:spPr>
      </p:pic>
      <p:sp>
        <p:nvSpPr>
          <p:cNvPr id="1865" name="Google Shape;1865;ge7f8917fdb_8_248"/>
          <p:cNvSpPr/>
          <p:nvPr/>
        </p:nvSpPr>
        <p:spPr>
          <a:xfrm>
            <a:off x="1800150" y="3850775"/>
            <a:ext cx="3768939" cy="53646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66" name="Google Shape;1866;ge7f8917fdb_8_248"/>
          <p:cNvCxnSpPr>
            <a:stCxn id="1867" idx="1"/>
            <a:endCxn id="1868" idx="3"/>
          </p:cNvCxnSpPr>
          <p:nvPr/>
        </p:nvCxnSpPr>
        <p:spPr>
          <a:xfrm flipH="1">
            <a:off x="5668903" y="4142433"/>
            <a:ext cx="288900" cy="42300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869" name="Google Shape;1869;ge7f8917fdb_8_248"/>
          <p:cNvSpPr/>
          <p:nvPr/>
        </p:nvSpPr>
        <p:spPr>
          <a:xfrm>
            <a:off x="5435728" y="3762345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7" name="Google Shape;1867;ge7f8917fdb_8_248"/>
          <p:cNvSpPr/>
          <p:nvPr/>
        </p:nvSpPr>
        <p:spPr>
          <a:xfrm>
            <a:off x="5957803" y="4025133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4-1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0" name="Google Shape;1870;ge7f8917fdb_8_24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49475" y="4417626"/>
            <a:ext cx="1806125" cy="1746724"/>
          </a:xfrm>
          <a:prstGeom prst="rect">
            <a:avLst/>
          </a:prstGeom>
          <a:noFill/>
          <a:ln>
            <a:noFill/>
          </a:ln>
        </p:spPr>
      </p:pic>
      <p:sp>
        <p:nvSpPr>
          <p:cNvPr id="1871" name="Google Shape;1871;ge7f8917fdb_8_248"/>
          <p:cNvSpPr/>
          <p:nvPr/>
        </p:nvSpPr>
        <p:spPr>
          <a:xfrm>
            <a:off x="1805650" y="5616107"/>
            <a:ext cx="2942204" cy="323720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2" name="Google Shape;1872;ge7f8917fdb_8_248"/>
          <p:cNvSpPr/>
          <p:nvPr/>
        </p:nvSpPr>
        <p:spPr>
          <a:xfrm>
            <a:off x="4806009" y="5604806"/>
            <a:ext cx="316105" cy="323720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3" name="Google Shape;1873;ge7f8917fdb_8_248"/>
          <p:cNvSpPr/>
          <p:nvPr/>
        </p:nvSpPr>
        <p:spPr>
          <a:xfrm>
            <a:off x="5184133" y="5630756"/>
            <a:ext cx="264000" cy="271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4" name="Google Shape;1874;ge7f8917fdb_8_248"/>
          <p:cNvSpPr/>
          <p:nvPr/>
        </p:nvSpPr>
        <p:spPr>
          <a:xfrm>
            <a:off x="1465208" y="6235479"/>
            <a:ext cx="277800" cy="286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5" name="Google Shape;1875;ge7f8917fdb_8_248"/>
          <p:cNvSpPr/>
          <p:nvPr/>
        </p:nvSpPr>
        <p:spPr>
          <a:xfrm>
            <a:off x="1805650" y="6078396"/>
            <a:ext cx="3379888" cy="600343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6" name="Google Shape;1876;ge7f8917fdb_8_24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ge7f8917fdb_8_248"/>
          <p:cNvSpPr/>
          <p:nvPr/>
        </p:nvSpPr>
        <p:spPr>
          <a:xfrm>
            <a:off x="1800150" y="4493029"/>
            <a:ext cx="3768939" cy="53646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8" name="Google Shape;1868;ge7f8917fdb_8_248"/>
          <p:cNvSpPr/>
          <p:nvPr/>
        </p:nvSpPr>
        <p:spPr>
          <a:xfrm>
            <a:off x="5435728" y="4448145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8" name="Google Shape;1878;ge7f8917fdb_8_24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063163" y="3383521"/>
            <a:ext cx="3269833" cy="59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9" name="Google Shape;1879;ge7f8917fdb_8_248"/>
          <p:cNvCxnSpPr>
            <a:endCxn id="1869" idx="3"/>
          </p:cNvCxnSpPr>
          <p:nvPr/>
        </p:nvCxnSpPr>
        <p:spPr>
          <a:xfrm flipH="1">
            <a:off x="5668828" y="3634845"/>
            <a:ext cx="295200" cy="24480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880" name="Google Shape;1880;ge7f8917fdb_8_248"/>
          <p:cNvSpPr/>
          <p:nvPr/>
        </p:nvSpPr>
        <p:spPr>
          <a:xfrm>
            <a:off x="5993029" y="3348350"/>
            <a:ext cx="3355572" cy="595471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1" name="Google Shape;1881;ge7f8917fdb_8_24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880263" y="6112513"/>
            <a:ext cx="3249875" cy="53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86" name="Google Shape;1886;ge7f8917fdb_8_287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박정순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join.html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2021-07-28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/join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4-3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7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7" hMerge="1"/>
                <a:tc rowSpan="17" hMerge="1"/>
                <a:tc rowSpan="17" hMerge="1"/>
                <a:tc rowSpan="17" hMerge="1"/>
                <a:tc rowSpan="17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회원가입 페이지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14세 제한 동의란(필수)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체크 시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이용약관, 개인정보처리방침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전체 체크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1-2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선택 체크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이용약관, 개인정보처리 방침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각각 체크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14세 제한 동의 확장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2-1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내용보기 팝업창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광고 동의란(선택)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4-1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확장 닫기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이메일로 인증하기 버튼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  <a:tr h="7580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</a:tbl>
          </a:graphicData>
        </a:graphic>
      </p:graphicFrame>
      <p:pic>
        <p:nvPicPr>
          <p:cNvPr id="1887" name="Google Shape;1887;ge7f8917fdb_8_287"/>
          <p:cNvPicPr preferRelativeResize="0"/>
          <p:nvPr/>
        </p:nvPicPr>
        <p:blipFill rotWithShape="1">
          <a:blip r:embed="rId3">
            <a:alphaModFix/>
          </a:blip>
          <a:srcRect b="3464" l="2056" r="0" t="0"/>
          <a:stretch/>
        </p:blipFill>
        <p:spPr>
          <a:xfrm>
            <a:off x="48375" y="844875"/>
            <a:ext cx="6734049" cy="5935749"/>
          </a:xfrm>
          <a:prstGeom prst="rect">
            <a:avLst/>
          </a:prstGeom>
          <a:noFill/>
          <a:ln>
            <a:noFill/>
          </a:ln>
        </p:spPr>
      </p:pic>
      <p:sp>
        <p:nvSpPr>
          <p:cNvPr id="1888" name="Google Shape;1888;ge7f8917fdb_8_287"/>
          <p:cNvSpPr/>
          <p:nvPr/>
        </p:nvSpPr>
        <p:spPr>
          <a:xfrm>
            <a:off x="1655600" y="2616500"/>
            <a:ext cx="3477150" cy="622538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9" name="Google Shape;1889;ge7f8917fdb_8_287"/>
          <p:cNvSpPr/>
          <p:nvPr/>
        </p:nvSpPr>
        <p:spPr>
          <a:xfrm>
            <a:off x="1646200" y="5268673"/>
            <a:ext cx="3015151" cy="286368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0" name="Google Shape;1890;ge7f8917fdb_8_287"/>
          <p:cNvSpPr/>
          <p:nvPr/>
        </p:nvSpPr>
        <p:spPr>
          <a:xfrm>
            <a:off x="1150083" y="5509054"/>
            <a:ext cx="277800" cy="286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1" name="Google Shape;1891;ge7f8917fdb_8_287"/>
          <p:cNvSpPr/>
          <p:nvPr/>
        </p:nvSpPr>
        <p:spPr>
          <a:xfrm>
            <a:off x="1164285" y="5109803"/>
            <a:ext cx="267000" cy="260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2" name="Google Shape;1892;ge7f8917fdb_8_287"/>
          <p:cNvSpPr/>
          <p:nvPr/>
        </p:nvSpPr>
        <p:spPr>
          <a:xfrm>
            <a:off x="5037333" y="5293624"/>
            <a:ext cx="264000" cy="271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3" name="Google Shape;1893;ge7f8917fdb_8_287"/>
          <p:cNvSpPr/>
          <p:nvPr/>
        </p:nvSpPr>
        <p:spPr>
          <a:xfrm>
            <a:off x="4690329" y="5272965"/>
            <a:ext cx="291789" cy="2982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4" name="Google Shape;1894;ge7f8917fdb_8_287"/>
          <p:cNvSpPr/>
          <p:nvPr/>
        </p:nvSpPr>
        <p:spPr>
          <a:xfrm>
            <a:off x="1655600" y="3310650"/>
            <a:ext cx="3477150" cy="478001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5" name="Google Shape;1895;ge7f8917fdb_8_287"/>
          <p:cNvSpPr/>
          <p:nvPr/>
        </p:nvSpPr>
        <p:spPr>
          <a:xfrm>
            <a:off x="1655600" y="3861899"/>
            <a:ext cx="3477150" cy="53213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6" name="Google Shape;1896;ge7f8917fdb_8_287"/>
          <p:cNvSpPr/>
          <p:nvPr/>
        </p:nvSpPr>
        <p:spPr>
          <a:xfrm>
            <a:off x="6273928" y="3965783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3-1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7" name="Google Shape;1897;ge7f8917fdb_8_287"/>
          <p:cNvSpPr/>
          <p:nvPr/>
        </p:nvSpPr>
        <p:spPr>
          <a:xfrm>
            <a:off x="1646200" y="5601875"/>
            <a:ext cx="3015151" cy="2982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8" name="Google Shape;1898;ge7f8917fdb_8_287"/>
          <p:cNvSpPr/>
          <p:nvPr/>
        </p:nvSpPr>
        <p:spPr>
          <a:xfrm>
            <a:off x="4690329" y="5607441"/>
            <a:ext cx="291789" cy="2982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9" name="Google Shape;1899;ge7f8917fdb_8_287"/>
          <p:cNvSpPr/>
          <p:nvPr/>
        </p:nvSpPr>
        <p:spPr>
          <a:xfrm>
            <a:off x="5011108" y="5620694"/>
            <a:ext cx="264000" cy="271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ge7f8917fdb_8_287"/>
          <p:cNvSpPr/>
          <p:nvPr/>
        </p:nvSpPr>
        <p:spPr>
          <a:xfrm>
            <a:off x="5975575" y="2616500"/>
            <a:ext cx="3623045" cy="2582721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1" name="Google Shape;1901;ge7f8917fdb_8_2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36361" y="2790375"/>
            <a:ext cx="3501475" cy="22349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2" name="Google Shape;1902;ge7f8917fdb_8_287"/>
          <p:cNvCxnSpPr>
            <a:endCxn id="1892" idx="3"/>
          </p:cNvCxnSpPr>
          <p:nvPr/>
        </p:nvCxnSpPr>
        <p:spPr>
          <a:xfrm flipH="1">
            <a:off x="5301333" y="2956624"/>
            <a:ext cx="732600" cy="247290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lgDash"/>
            <a:round/>
            <a:headEnd len="sm" w="sm" type="none"/>
            <a:tailEnd len="sm" w="sm" type="none"/>
          </a:ln>
        </p:spPr>
      </p:cxnSp>
      <p:cxnSp>
        <p:nvCxnSpPr>
          <p:cNvPr id="1903" name="Google Shape;1903;ge7f8917fdb_8_287"/>
          <p:cNvCxnSpPr>
            <a:stCxn id="1901" idx="1"/>
            <a:endCxn id="1899" idx="3"/>
          </p:cNvCxnSpPr>
          <p:nvPr/>
        </p:nvCxnSpPr>
        <p:spPr>
          <a:xfrm flipH="1">
            <a:off x="5274961" y="3907867"/>
            <a:ext cx="761400" cy="184860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904" name="Google Shape;1904;ge7f8917fdb_8_287"/>
          <p:cNvSpPr/>
          <p:nvPr/>
        </p:nvSpPr>
        <p:spPr>
          <a:xfrm>
            <a:off x="8928325" y="3191145"/>
            <a:ext cx="559262" cy="198130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5" name="Google Shape;1905;ge7f8917fdb_8_287"/>
          <p:cNvSpPr/>
          <p:nvPr/>
        </p:nvSpPr>
        <p:spPr>
          <a:xfrm>
            <a:off x="8763783" y="2967006"/>
            <a:ext cx="264000" cy="271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6" name="Google Shape;1906;ge7f8917fdb_8_287"/>
          <p:cNvSpPr/>
          <p:nvPr/>
        </p:nvSpPr>
        <p:spPr>
          <a:xfrm>
            <a:off x="9224149" y="2811425"/>
            <a:ext cx="267473" cy="286368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7" name="Google Shape;1907;ge7f8917fdb_8_287"/>
          <p:cNvSpPr/>
          <p:nvPr/>
        </p:nvSpPr>
        <p:spPr>
          <a:xfrm>
            <a:off x="8985479" y="2677824"/>
            <a:ext cx="264000" cy="271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2-1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ge7f8917fdb_8_287"/>
          <p:cNvSpPr/>
          <p:nvPr/>
        </p:nvSpPr>
        <p:spPr>
          <a:xfrm>
            <a:off x="6040223" y="2800089"/>
            <a:ext cx="340420" cy="361072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ge7f8917fdb_8_287"/>
          <p:cNvSpPr/>
          <p:nvPr/>
        </p:nvSpPr>
        <p:spPr>
          <a:xfrm>
            <a:off x="6273931" y="2616495"/>
            <a:ext cx="264000" cy="271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1-1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0" name="Google Shape;1910;ge7f8917fdb_8_287"/>
          <p:cNvSpPr/>
          <p:nvPr/>
        </p:nvSpPr>
        <p:spPr>
          <a:xfrm>
            <a:off x="6380644" y="3449425"/>
            <a:ext cx="267473" cy="286368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1" name="Google Shape;1911;ge7f8917fdb_8_287"/>
          <p:cNvSpPr/>
          <p:nvPr/>
        </p:nvSpPr>
        <p:spPr>
          <a:xfrm>
            <a:off x="6151456" y="3456720"/>
            <a:ext cx="264000" cy="271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2" name="Google Shape;1912;ge7f8917fdb_8_287"/>
          <p:cNvSpPr/>
          <p:nvPr/>
        </p:nvSpPr>
        <p:spPr>
          <a:xfrm>
            <a:off x="1150083" y="6042454"/>
            <a:ext cx="277800" cy="286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3" name="Google Shape;1913;ge7f8917fdb_8_287"/>
          <p:cNvSpPr/>
          <p:nvPr/>
        </p:nvSpPr>
        <p:spPr>
          <a:xfrm>
            <a:off x="1706075" y="6048399"/>
            <a:ext cx="3331256" cy="622538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4" name="Google Shape;1914;ge7f8917fdb_8_2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5" name="Google Shape;1915;ge7f8917fdb_8_287"/>
          <p:cNvSpPr/>
          <p:nvPr/>
        </p:nvSpPr>
        <p:spPr>
          <a:xfrm>
            <a:off x="1655600" y="4471499"/>
            <a:ext cx="3477150" cy="53213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6" name="Google Shape;1916;ge7f8917fdb_8_28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40225" y="6099975"/>
            <a:ext cx="3249875" cy="53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21" name="Google Shape;1921;ge7f8917fdb_8_321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김미정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join.html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2021-07-28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/join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4-4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5" hMerge="1"/>
                <a:tc rowSpan="15" hMerge="1"/>
                <a:tc rowSpan="15" hMerge="1"/>
                <a:tc rowSpan="15" hMerge="1"/>
                <a:tc rowSpan="15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이메일 인증 페이지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(이메일로 인증)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340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1-1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이미 등록된 이메일 주소일 경우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‘이미 사용중인 이메일입니다.’라고 표시가 뜸.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1-2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이메일 주소 형식에 맞지 않게 작성했을 경우  ‘이메일 주소를 정확히 입력해주세요.’ 라고 표시가 뜸.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이메일로 인증하기 버튼을 누르면 이메일이 전송되고 인증번호 입력란이 생성됨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31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922" name="Google Shape;1922;ge7f8917fdb_8_3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ge7f8917fdb_8_3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0772" y="1356447"/>
            <a:ext cx="4011525" cy="48210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4" name="Google Shape;1924;ge7f8917fdb_8_321"/>
          <p:cNvCxnSpPr/>
          <p:nvPr/>
        </p:nvCxnSpPr>
        <p:spPr>
          <a:xfrm flipH="1" rot="10800000">
            <a:off x="3218125" y="2172900"/>
            <a:ext cx="2347200" cy="357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925" name="Google Shape;1925;ge7f8917fdb_8_3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45775" y="1819425"/>
            <a:ext cx="3502250" cy="75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6" name="Google Shape;1926;ge7f8917fdb_8_321"/>
          <p:cNvSpPr/>
          <p:nvPr/>
        </p:nvSpPr>
        <p:spPr>
          <a:xfrm>
            <a:off x="5645775" y="1778675"/>
            <a:ext cx="3501466" cy="794142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7" name="Google Shape;1927;ge7f8917fdb_8_3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67400" y="2856926"/>
            <a:ext cx="3459001" cy="7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8" name="Google Shape;1928;ge7f8917fdb_8_321"/>
          <p:cNvSpPr/>
          <p:nvPr/>
        </p:nvSpPr>
        <p:spPr>
          <a:xfrm>
            <a:off x="5645775" y="2856925"/>
            <a:ext cx="3501466" cy="794142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9" name="Google Shape;1929;ge7f8917fdb_8_321"/>
          <p:cNvCxnSpPr/>
          <p:nvPr/>
        </p:nvCxnSpPr>
        <p:spPr>
          <a:xfrm>
            <a:off x="3236475" y="2576325"/>
            <a:ext cx="2292300" cy="586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30" name="Google Shape;1930;ge7f8917fdb_8_321"/>
          <p:cNvSpPr/>
          <p:nvPr/>
        </p:nvSpPr>
        <p:spPr>
          <a:xfrm>
            <a:off x="5645775" y="2620975"/>
            <a:ext cx="341100" cy="1878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1-2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1" name="Google Shape;1931;ge7f8917fdb_8_321"/>
          <p:cNvSpPr/>
          <p:nvPr/>
        </p:nvSpPr>
        <p:spPr>
          <a:xfrm>
            <a:off x="5645775" y="1517650"/>
            <a:ext cx="341100" cy="1878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1-1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2" name="Google Shape;1932;ge7f8917fdb_8_321"/>
          <p:cNvSpPr/>
          <p:nvPr/>
        </p:nvSpPr>
        <p:spPr>
          <a:xfrm>
            <a:off x="984725" y="5482725"/>
            <a:ext cx="3793255" cy="632824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3" name="Google Shape;1933;ge7f8917fdb_8_321"/>
          <p:cNvSpPr/>
          <p:nvPr/>
        </p:nvSpPr>
        <p:spPr>
          <a:xfrm>
            <a:off x="984725" y="5218250"/>
            <a:ext cx="341100" cy="1878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4" name="Google Shape;1934;ge7f8917fdb_8_321"/>
          <p:cNvSpPr/>
          <p:nvPr/>
        </p:nvSpPr>
        <p:spPr>
          <a:xfrm>
            <a:off x="5114300" y="3851624"/>
            <a:ext cx="4012097" cy="292105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5" name="Google Shape;1935;ge7f8917fdb_8_321"/>
          <p:cNvPicPr preferRelativeResize="0"/>
          <p:nvPr/>
        </p:nvPicPr>
        <p:blipFill rotWithShape="1">
          <a:blip r:embed="rId8">
            <a:alphaModFix/>
          </a:blip>
          <a:srcRect b="0" l="22054" r="1527" t="0"/>
          <a:stretch/>
        </p:blipFill>
        <p:spPr>
          <a:xfrm>
            <a:off x="5152417" y="3923954"/>
            <a:ext cx="3935290" cy="2752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36" name="Google Shape;1936;ge7f8917fdb_8_321"/>
          <p:cNvCxnSpPr/>
          <p:nvPr/>
        </p:nvCxnSpPr>
        <p:spPr>
          <a:xfrm>
            <a:off x="4670317" y="5782666"/>
            <a:ext cx="644400" cy="8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37" name="Google Shape;1937;ge7f8917fdb_8_321"/>
          <p:cNvSpPr/>
          <p:nvPr/>
        </p:nvSpPr>
        <p:spPr>
          <a:xfrm>
            <a:off x="1054375" y="2567175"/>
            <a:ext cx="1476000" cy="165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8" name="Google Shape;1938;ge7f8917fdb_8_321"/>
          <p:cNvSpPr txBox="1"/>
          <p:nvPr/>
        </p:nvSpPr>
        <p:spPr>
          <a:xfrm>
            <a:off x="984725" y="2488125"/>
            <a:ext cx="1228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apple@apple.com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9" name="Google Shape;1939;ge7f8917fdb_8_321"/>
          <p:cNvSpPr/>
          <p:nvPr/>
        </p:nvSpPr>
        <p:spPr>
          <a:xfrm>
            <a:off x="5730275" y="2117900"/>
            <a:ext cx="1347900" cy="165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apple@apple.com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0" name="Google Shape;1940;ge7f8917fdb_8_321"/>
          <p:cNvSpPr/>
          <p:nvPr/>
        </p:nvSpPr>
        <p:spPr>
          <a:xfrm>
            <a:off x="5730275" y="3165975"/>
            <a:ext cx="1347900" cy="18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appleapple.com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5" name="Google Shape;1945;ge7f8917fdb_8_344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김미정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join.html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2021-07-28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/join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4-5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6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6" hMerge="1"/>
                <a:tc rowSpan="16" hMerge="1"/>
                <a:tc rowSpan="16" hMerge="1"/>
                <a:tc rowSpan="16" hMerge="1"/>
                <a:tc rowSpan="16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회원가입 완료 페이지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(이메일 인증완료)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340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인증번호 입력란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(이메일로 인증하기 버튼 누르면 생성됨) 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가입하기 버튼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(이메일로 인증하기 버튼 누르면 가입하기버튼으로 바뀜)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확인 버튼을 누르면 가입완료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(메인 페이지로 이동)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13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13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13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13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13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13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13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13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13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13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26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pic>
        <p:nvPicPr>
          <p:cNvPr id="1946" name="Google Shape;1946;ge7f8917fdb_8_3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Google Shape;1947;ge7f8917fdb_8_344"/>
          <p:cNvSpPr/>
          <p:nvPr/>
        </p:nvSpPr>
        <p:spPr>
          <a:xfrm>
            <a:off x="947250" y="5987350"/>
            <a:ext cx="3574413" cy="577066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8" name="Google Shape;1948;ge7f8917fdb_8_344"/>
          <p:cNvSpPr/>
          <p:nvPr/>
        </p:nvSpPr>
        <p:spPr>
          <a:xfrm>
            <a:off x="4649000" y="5987350"/>
            <a:ext cx="341100" cy="187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		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9" name="Google Shape;1949;ge7f8917fdb_8_3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9727" y="1133575"/>
            <a:ext cx="3861775" cy="53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0" name="Google Shape;1950;ge7f8917fdb_8_3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7963" y="4807513"/>
            <a:ext cx="4733925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ge7f8917fdb_8_3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5175" y="5074850"/>
            <a:ext cx="3628775" cy="157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2" name="Google Shape;1952;ge7f8917fdb_8_344"/>
          <p:cNvSpPr/>
          <p:nvPr/>
        </p:nvSpPr>
        <p:spPr>
          <a:xfrm>
            <a:off x="938038" y="5987350"/>
            <a:ext cx="3623045" cy="577066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3" name="Google Shape;1953;ge7f8917fdb_8_3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632964" y="4451554"/>
            <a:ext cx="3696000" cy="1212314"/>
          </a:xfrm>
          <a:prstGeom prst="rect">
            <a:avLst/>
          </a:prstGeom>
          <a:noFill/>
          <a:ln>
            <a:noFill/>
          </a:ln>
        </p:spPr>
      </p:pic>
      <p:sp>
        <p:nvSpPr>
          <p:cNvPr id="1954" name="Google Shape;1954;ge7f8917fdb_8_344"/>
          <p:cNvSpPr/>
          <p:nvPr/>
        </p:nvSpPr>
        <p:spPr>
          <a:xfrm>
            <a:off x="915925" y="5083700"/>
            <a:ext cx="3623045" cy="657184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5" name="Google Shape;1955;ge7f8917fdb_8_344"/>
          <p:cNvSpPr/>
          <p:nvPr/>
        </p:nvSpPr>
        <p:spPr>
          <a:xfrm>
            <a:off x="915925" y="4844300"/>
            <a:ext cx="341100" cy="187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6" name="Google Shape;1956;ge7f8917fdb_8_344"/>
          <p:cNvSpPr/>
          <p:nvPr/>
        </p:nvSpPr>
        <p:spPr>
          <a:xfrm>
            <a:off x="5608663" y="4415150"/>
            <a:ext cx="3744624" cy="128513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57" name="Google Shape;1957;ge7f8917fdb_8_344"/>
          <p:cNvCxnSpPr/>
          <p:nvPr/>
        </p:nvCxnSpPr>
        <p:spPr>
          <a:xfrm flipH="1" rot="10800000">
            <a:off x="4648400" y="5711950"/>
            <a:ext cx="1329300" cy="66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58" name="Google Shape;1958;ge7f8917fdb_8_344"/>
          <p:cNvSpPr/>
          <p:nvPr/>
        </p:nvSpPr>
        <p:spPr>
          <a:xfrm>
            <a:off x="7986675" y="5158150"/>
            <a:ext cx="656525" cy="409792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ge7f8917fdb_8_344"/>
          <p:cNvSpPr/>
          <p:nvPr/>
        </p:nvSpPr>
        <p:spPr>
          <a:xfrm>
            <a:off x="7594350" y="5158150"/>
            <a:ext cx="341100" cy="187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0" name="Google Shape;1960;ge7f8917fdb_8_344"/>
          <p:cNvSpPr/>
          <p:nvPr/>
        </p:nvSpPr>
        <p:spPr>
          <a:xfrm>
            <a:off x="998450" y="2222125"/>
            <a:ext cx="1347900" cy="165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apple@apple.com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5" name="Google Shape;1965;ge7f8917fdb_8_3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913" y="1308025"/>
            <a:ext cx="6677025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6" name="Google Shape;1966;ge7f8917fdb_8_363"/>
          <p:cNvSpPr/>
          <p:nvPr/>
        </p:nvSpPr>
        <p:spPr>
          <a:xfrm>
            <a:off x="1427878" y="4194365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7" name="Google Shape;1967;ge7f8917fdb_8_363"/>
          <p:cNvSpPr/>
          <p:nvPr/>
        </p:nvSpPr>
        <p:spPr>
          <a:xfrm>
            <a:off x="1629450" y="5429525"/>
            <a:ext cx="3939149" cy="63498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8" name="Google Shape;1968;ge7f8917fdb_8_363"/>
          <p:cNvSpPr/>
          <p:nvPr/>
        </p:nvSpPr>
        <p:spPr>
          <a:xfrm>
            <a:off x="1529425" y="4330625"/>
            <a:ext cx="4036412" cy="694536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9" name="Google Shape;1969;ge7f8917fdb_8_363"/>
          <p:cNvSpPr/>
          <p:nvPr/>
        </p:nvSpPr>
        <p:spPr>
          <a:xfrm>
            <a:off x="1481478" y="5274458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0" name="Google Shape;1970;ge7f8917fdb_8_3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40223" y="2002892"/>
            <a:ext cx="3225638" cy="1499019"/>
          </a:xfrm>
          <a:prstGeom prst="rect">
            <a:avLst/>
          </a:prstGeom>
          <a:noFill/>
          <a:ln>
            <a:noFill/>
          </a:ln>
        </p:spPr>
      </p:pic>
      <p:sp>
        <p:nvSpPr>
          <p:cNvPr id="1971" name="Google Shape;1971;ge7f8917fdb_8_363"/>
          <p:cNvSpPr/>
          <p:nvPr/>
        </p:nvSpPr>
        <p:spPr>
          <a:xfrm>
            <a:off x="6007275" y="2002900"/>
            <a:ext cx="3306940" cy="68749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72" name="Google Shape;1972;ge7f8917fdb_8_363"/>
          <p:cNvCxnSpPr/>
          <p:nvPr/>
        </p:nvCxnSpPr>
        <p:spPr>
          <a:xfrm flipH="1">
            <a:off x="5582675" y="2343350"/>
            <a:ext cx="424800" cy="232710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lgDash"/>
            <a:round/>
            <a:headEnd len="sm" w="sm" type="none"/>
            <a:tailEnd len="sm" w="sm" type="none"/>
          </a:ln>
        </p:spPr>
      </p:cxnSp>
      <p:cxnSp>
        <p:nvCxnSpPr>
          <p:cNvPr id="1973" name="Google Shape;1973;ge7f8917fdb_8_363"/>
          <p:cNvCxnSpPr/>
          <p:nvPr/>
        </p:nvCxnSpPr>
        <p:spPr>
          <a:xfrm flipH="1">
            <a:off x="5574673" y="3527467"/>
            <a:ext cx="432600" cy="192660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974" name="Google Shape;1974;ge7f8917fdb_8_363"/>
          <p:cNvSpPr/>
          <p:nvPr/>
        </p:nvSpPr>
        <p:spPr>
          <a:xfrm>
            <a:off x="6007343" y="2930375"/>
            <a:ext cx="3306940" cy="59709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5" name="Google Shape;1975;ge7f8917fdb_8_363"/>
          <p:cNvSpPr/>
          <p:nvPr/>
        </p:nvSpPr>
        <p:spPr>
          <a:xfrm>
            <a:off x="9187181" y="2770920"/>
            <a:ext cx="264000" cy="271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6" name="Google Shape;1976;ge7f8917fdb_8_363"/>
          <p:cNvSpPr/>
          <p:nvPr/>
        </p:nvSpPr>
        <p:spPr>
          <a:xfrm>
            <a:off x="9187181" y="1932720"/>
            <a:ext cx="264000" cy="271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1-1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7" name="Google Shape;1977;ge7f8917fdb_8_3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78" name="Google Shape;1978;ge7f8917fdb_8_363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박정순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find_email.html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2021-07-28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/login/find_email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4-6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8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8" hMerge="1"/>
                <a:tc rowSpan="18" hMerge="1"/>
                <a:tc rowSpan="18" hMerge="1"/>
                <a:tc rowSpan="18" hMerge="1"/>
                <a:tc rowSpan="18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이메일 찾기 페이지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휴대폰 번호 입력란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01x-xxx-xxxx</a:t>
                      </a:r>
                      <a:endParaRPr sz="900" u="none" cap="none" strike="noStrik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01x-xxxx-xxxx</a:t>
                      </a:r>
                      <a:endParaRPr sz="900" u="none" cap="none" strike="noStrik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“-” 생략가능</a:t>
                      </a:r>
                      <a:endParaRPr sz="900" u="none" cap="none" strike="noStrik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입력란 focus 시 아래테두리 진하게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이메일 찾기 버튼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(1 충족시 활성화)</a:t>
                      </a:r>
                      <a:endParaRPr sz="900" u="none" cap="none" strike="noStrik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2-2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이메일 찾기버튼 활성화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  <a:tr h="4213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2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3" name="Google Shape;1983;ge7f8917fdb_8_3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0200" y="999975"/>
            <a:ext cx="6447200" cy="573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984" name="Google Shape;1984;ge7f8917fdb_8_380"/>
          <p:cNvSpPr/>
          <p:nvPr/>
        </p:nvSpPr>
        <p:spPr>
          <a:xfrm>
            <a:off x="2494678" y="4346765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ge7f8917fdb_8_380"/>
          <p:cNvSpPr/>
          <p:nvPr/>
        </p:nvSpPr>
        <p:spPr>
          <a:xfrm>
            <a:off x="2604225" y="5812400"/>
            <a:ext cx="3939149" cy="63498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ge7f8917fdb_8_380"/>
          <p:cNvSpPr/>
          <p:nvPr/>
        </p:nvSpPr>
        <p:spPr>
          <a:xfrm>
            <a:off x="2555600" y="4646050"/>
            <a:ext cx="4036412" cy="694536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7" name="Google Shape;1987;ge7f8917fdb_8_380"/>
          <p:cNvSpPr/>
          <p:nvPr/>
        </p:nvSpPr>
        <p:spPr>
          <a:xfrm>
            <a:off x="2548278" y="5522183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8" name="Google Shape;1988;ge7f8917fdb_8_380"/>
          <p:cNvSpPr/>
          <p:nvPr/>
        </p:nvSpPr>
        <p:spPr>
          <a:xfrm>
            <a:off x="2051875" y="948125"/>
            <a:ext cx="5227884" cy="1612644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ge7f8917fdb_8_380"/>
          <p:cNvSpPr/>
          <p:nvPr/>
        </p:nvSpPr>
        <p:spPr>
          <a:xfrm>
            <a:off x="1857078" y="844890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90" name="Google Shape;1990;ge7f8917fdb_8_380"/>
          <p:cNvCxnSpPr>
            <a:endCxn id="1987" idx="1"/>
          </p:cNvCxnSpPr>
          <p:nvPr/>
        </p:nvCxnSpPr>
        <p:spPr>
          <a:xfrm>
            <a:off x="2090178" y="2551283"/>
            <a:ext cx="458100" cy="308820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lgDash"/>
            <a:round/>
            <a:headEnd len="sm" w="sm" type="none"/>
            <a:tailEnd len="sm" w="sm" type="none"/>
          </a:ln>
        </p:spPr>
      </p:cxnSp>
      <p:pic>
        <p:nvPicPr>
          <p:cNvPr id="1991" name="Google Shape;1991;ge7f8917fdb_8_3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92" name="Google Shape;1992;ge7f8917fdb_8_380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박정순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find_email.html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2021-07-28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/login/find_email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4-7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7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7" hMerge="1"/>
                <a:tc rowSpan="17" hMerge="1"/>
                <a:tc rowSpan="17" hMerge="1"/>
                <a:tc rowSpan="17" hMerge="1"/>
                <a:tc rowSpan="17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이메일 찾기 페이지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(정보 찾기 실패)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휴대폰 번호 입력란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01x-xxx-xxxx</a:t>
                      </a:r>
                      <a:endParaRPr sz="900" u="none" cap="none" strike="noStrik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01x-xxxx-xxxx</a:t>
                      </a:r>
                      <a:endParaRPr sz="900" u="none" cap="none" strike="noStrik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“-” 생략가능</a:t>
                      </a:r>
                      <a:endParaRPr sz="900" u="none" cap="none" strike="noStrik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이메일 찾기 버튼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(1 충족시 활성화)</a:t>
                      </a:r>
                      <a:endParaRPr sz="900" u="none" cap="none" strike="noStrik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일치하는 번호 없을 시 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경고창 alter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  <a:tr h="4755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6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97" name="Google Shape;1997;ge7f8917fdb_8_393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박정순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find_email.html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2021-07-28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/login/find_email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4-8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7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7" hMerge="1"/>
                <a:tc rowSpan="17" hMerge="1"/>
                <a:tc rowSpan="17" hMerge="1"/>
                <a:tc rowSpan="17" hMerge="1"/>
                <a:tc rowSpan="17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이메일 찾기 페이지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(정보 찾기 성공)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Ajax이용하여 페이지 이동 없이 화면 변환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휴대폰번호 정보에 해당하는 이메일 주소 반환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@앞 부분의</a:t>
                      </a:r>
                      <a:endParaRPr sz="900" u="none" cap="none" strike="noStrik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맨앞, 맨뒤 한자리 제외 “*”로 표시한다.</a:t>
                      </a:r>
                      <a:endParaRPr sz="900" u="none" cap="none" strike="noStrik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비밀번호 찾기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(4-9p) 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이동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(4-1p)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  <a:tr h="4152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</a:tbl>
          </a:graphicData>
        </a:graphic>
      </p:graphicFrame>
      <p:pic>
        <p:nvPicPr>
          <p:cNvPr id="1998" name="Google Shape;1998;ge7f8917fdb_8_3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8250" y="1203488"/>
            <a:ext cx="6438900" cy="425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9" name="Google Shape;1999;ge7f8917fdb_8_393"/>
          <p:cNvSpPr/>
          <p:nvPr/>
        </p:nvSpPr>
        <p:spPr>
          <a:xfrm>
            <a:off x="2494675" y="4656850"/>
            <a:ext cx="1945259" cy="63498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0" name="Google Shape;2000;ge7f8917fdb_8_393"/>
          <p:cNvSpPr/>
          <p:nvPr/>
        </p:nvSpPr>
        <p:spPr>
          <a:xfrm>
            <a:off x="1653726" y="2174050"/>
            <a:ext cx="5787146" cy="3720071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1" name="Google Shape;2001;ge7f8917fdb_8_393"/>
          <p:cNvSpPr/>
          <p:nvPr/>
        </p:nvSpPr>
        <p:spPr>
          <a:xfrm>
            <a:off x="2357253" y="4517308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2" name="Google Shape;2002;ge7f8917fdb_8_393"/>
          <p:cNvSpPr/>
          <p:nvPr/>
        </p:nvSpPr>
        <p:spPr>
          <a:xfrm>
            <a:off x="3345501" y="3911302"/>
            <a:ext cx="2188416" cy="402214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3" name="Google Shape;2003;ge7f8917fdb_8_393"/>
          <p:cNvSpPr/>
          <p:nvPr/>
        </p:nvSpPr>
        <p:spPr>
          <a:xfrm>
            <a:off x="3272103" y="3805665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4" name="Google Shape;2004;ge7f8917fdb_8_393"/>
          <p:cNvSpPr/>
          <p:nvPr/>
        </p:nvSpPr>
        <p:spPr>
          <a:xfrm>
            <a:off x="4439928" y="4454690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5" name="Google Shape;2005;ge7f8917fdb_8_393"/>
          <p:cNvSpPr/>
          <p:nvPr/>
        </p:nvSpPr>
        <p:spPr>
          <a:xfrm>
            <a:off x="4475875" y="4656850"/>
            <a:ext cx="1945259" cy="63498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6" name="Google Shape;2006;ge7f8917fdb_8_393"/>
          <p:cNvSpPr/>
          <p:nvPr/>
        </p:nvSpPr>
        <p:spPr>
          <a:xfrm>
            <a:off x="1577528" y="2040683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7" name="Google Shape;2007;ge7f8917fdb_8_3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12" name="Google Shape;2012;ge7f8917fdb_8_407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박정순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find_password.html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2021-07-28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/login/find_password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4-9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8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8" hMerge="1"/>
                <a:tc rowSpan="18" hMerge="1"/>
                <a:tc rowSpan="18" hMerge="1"/>
                <a:tc rowSpan="18" hMerge="1"/>
                <a:tc rowSpan="18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비밀번호 찾기페이지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휴대폰 번호 입력란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01x-xxx-xxxx</a:t>
                      </a:r>
                      <a:endParaRPr sz="900" u="none" cap="none" strike="noStrik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01x-xxxx-xxxx</a:t>
                      </a:r>
                      <a:endParaRPr sz="900" u="none" cap="none" strike="noStrik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“-” 생략가능</a:t>
                      </a:r>
                      <a:endParaRPr sz="900" u="none" cap="none" strike="noStrik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메일 주소 입력란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“@”포함, 영문자, 숫자 포함,”.”포함</a:t>
                      </a:r>
                      <a:endParaRPr sz="900" u="none" cap="none" strike="noStrik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문자 발송 버튼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3-1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문자 발송 버튼 활성화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(1,2 충족 시 활성화)</a:t>
                      </a:r>
                      <a:endParaRPr sz="900" u="none" cap="none" strike="noStrik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  <a:tr h="3524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</a:tbl>
          </a:graphicData>
        </a:graphic>
      </p:graphicFrame>
      <p:pic>
        <p:nvPicPr>
          <p:cNvPr id="2013" name="Google Shape;2013;ge7f8917fdb_8_4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041" y="901625"/>
            <a:ext cx="7315200" cy="56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4" name="Google Shape;2014;ge7f8917fdb_8_407"/>
          <p:cNvSpPr/>
          <p:nvPr/>
        </p:nvSpPr>
        <p:spPr>
          <a:xfrm>
            <a:off x="1873025" y="3841875"/>
            <a:ext cx="4036412" cy="755166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5" name="Google Shape;2015;ge7f8917fdb_8_407"/>
          <p:cNvSpPr/>
          <p:nvPr/>
        </p:nvSpPr>
        <p:spPr>
          <a:xfrm>
            <a:off x="1740978" y="3704440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6" name="Google Shape;2016;ge7f8917fdb_8_407"/>
          <p:cNvSpPr/>
          <p:nvPr/>
        </p:nvSpPr>
        <p:spPr>
          <a:xfrm>
            <a:off x="1909789" y="5758187"/>
            <a:ext cx="3939149" cy="63498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7" name="Google Shape;2017;ge7f8917fdb_8_407"/>
          <p:cNvSpPr/>
          <p:nvPr/>
        </p:nvSpPr>
        <p:spPr>
          <a:xfrm>
            <a:off x="1873025" y="4702799"/>
            <a:ext cx="4036412" cy="63498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8" name="Google Shape;2018;ge7f8917fdb_8_407"/>
          <p:cNvSpPr/>
          <p:nvPr/>
        </p:nvSpPr>
        <p:spPr>
          <a:xfrm>
            <a:off x="1740978" y="4648208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9" name="Google Shape;2019;ge7f8917fdb_8_407"/>
          <p:cNvSpPr/>
          <p:nvPr/>
        </p:nvSpPr>
        <p:spPr>
          <a:xfrm>
            <a:off x="1740978" y="5618265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20" name="Google Shape;2020;ge7f8917fdb_8_407"/>
          <p:cNvCxnSpPr/>
          <p:nvPr/>
        </p:nvCxnSpPr>
        <p:spPr>
          <a:xfrm flipH="1">
            <a:off x="5220425" y="2459450"/>
            <a:ext cx="691200" cy="140070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lgDash"/>
            <a:round/>
            <a:headEnd len="sm" w="sm" type="none"/>
            <a:tailEnd len="sm" w="sm" type="none"/>
          </a:ln>
        </p:spPr>
      </p:cxnSp>
      <p:pic>
        <p:nvPicPr>
          <p:cNvPr id="2021" name="Google Shape;2021;ge7f8917fdb_8_4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75750" y="1704274"/>
            <a:ext cx="3576231" cy="75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2" name="Google Shape;2022;ge7f8917fdb_8_407"/>
          <p:cNvSpPr/>
          <p:nvPr/>
        </p:nvSpPr>
        <p:spPr>
          <a:xfrm>
            <a:off x="5799099" y="1714975"/>
            <a:ext cx="3768939" cy="755166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3" name="Google Shape;2023;ge7f8917fdb_8_40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48950" y="2953736"/>
            <a:ext cx="3576225" cy="703093"/>
          </a:xfrm>
          <a:prstGeom prst="rect">
            <a:avLst/>
          </a:prstGeom>
          <a:noFill/>
          <a:ln>
            <a:noFill/>
          </a:ln>
        </p:spPr>
      </p:pic>
      <p:sp>
        <p:nvSpPr>
          <p:cNvPr id="2024" name="Google Shape;2024;ge7f8917fdb_8_407"/>
          <p:cNvSpPr/>
          <p:nvPr/>
        </p:nvSpPr>
        <p:spPr>
          <a:xfrm>
            <a:off x="5799099" y="2927688"/>
            <a:ext cx="3768939" cy="755166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25" name="Google Shape;2025;ge7f8917fdb_8_407"/>
          <p:cNvCxnSpPr/>
          <p:nvPr/>
        </p:nvCxnSpPr>
        <p:spPr>
          <a:xfrm flipH="1">
            <a:off x="5911550" y="3705525"/>
            <a:ext cx="363900" cy="120060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lgDash"/>
            <a:round/>
            <a:headEnd len="sm" w="sm" type="none"/>
            <a:tailEnd len="sm" w="sm" type="none"/>
          </a:ln>
        </p:spPr>
      </p:cxnSp>
      <p:pic>
        <p:nvPicPr>
          <p:cNvPr id="2026" name="Google Shape;2026;ge7f8917fdb_8_40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58100" y="5547913"/>
            <a:ext cx="3409950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7" name="Google Shape;2027;ge7f8917fdb_8_407"/>
          <p:cNvSpPr/>
          <p:nvPr/>
        </p:nvSpPr>
        <p:spPr>
          <a:xfrm>
            <a:off x="6158100" y="5547927"/>
            <a:ext cx="3452835" cy="505068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28" name="Google Shape;2028;ge7f8917fdb_8_407"/>
          <p:cNvCxnSpPr>
            <a:stCxn id="2026" idx="1"/>
          </p:cNvCxnSpPr>
          <p:nvPr/>
        </p:nvCxnSpPr>
        <p:spPr>
          <a:xfrm flipH="1">
            <a:off x="5874000" y="5800325"/>
            <a:ext cx="284100" cy="10290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029" name="Google Shape;2029;ge7f8917fdb_8_407"/>
          <p:cNvSpPr/>
          <p:nvPr/>
        </p:nvSpPr>
        <p:spPr>
          <a:xfrm>
            <a:off x="5980566" y="5413990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3-1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0" name="Google Shape;2030;ge7f8917fdb_8_40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3" name="Google Shape;363;ge72e278e12_0_724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463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463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이한길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index.html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2021-07-26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463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/mainpage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1-1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07900">
                <a:tc gridSpan="6" rowSpan="18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8" hMerge="1"/>
                <a:tc rowSpan="18" hMerge="1"/>
                <a:tc rowSpan="18" hMerge="1"/>
                <a:tc rowSpan="18" hMerge="1"/>
                <a:tc rowSpan="18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733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페이지(Top)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707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Fixed Header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07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페이지(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1-1p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)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78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1-2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고객센터</a:t>
                      </a: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7-1p</a:t>
                      </a: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r>
                        <a:rPr i="1"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관심상품(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5-5p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)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마이페이지(5-1p)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(4-1p)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11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1-3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STYLE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(3-1p)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SHOP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(2-1p)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ABOUT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(6-1p)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2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1-4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클릭시 검색창 생성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(Fixed Header)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92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이벤트 이미지 (좌우 롤링)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클릭시 공지사항 게시글</a:t>
                      </a:r>
                      <a:r>
                        <a:rPr lang="en-US" sz="8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(7-1)</a:t>
                      </a:r>
                      <a:r>
                        <a:rPr lang="en-US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9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9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9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9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9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9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9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9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9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69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pic>
        <p:nvPicPr>
          <p:cNvPr id="364" name="Google Shape;364;ge72e278e12_0_7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338" y="1048916"/>
            <a:ext cx="9578595" cy="5395276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e72e278e12_0_724"/>
          <p:cNvSpPr/>
          <p:nvPr/>
        </p:nvSpPr>
        <p:spPr>
          <a:xfrm>
            <a:off x="1236753" y="1326740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1-1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e72e278e12_0_724"/>
          <p:cNvSpPr/>
          <p:nvPr/>
        </p:nvSpPr>
        <p:spPr>
          <a:xfrm>
            <a:off x="222407" y="1399393"/>
            <a:ext cx="972630" cy="43902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ge72e278e12_0_724"/>
          <p:cNvSpPr/>
          <p:nvPr/>
        </p:nvSpPr>
        <p:spPr>
          <a:xfrm>
            <a:off x="156756" y="2011384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ge72e278e12_0_724"/>
          <p:cNvSpPr/>
          <p:nvPr/>
        </p:nvSpPr>
        <p:spPr>
          <a:xfrm>
            <a:off x="7310614" y="1078604"/>
            <a:ext cx="2188416" cy="247933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e72e278e12_0_724"/>
          <p:cNvSpPr/>
          <p:nvPr/>
        </p:nvSpPr>
        <p:spPr>
          <a:xfrm>
            <a:off x="6986722" y="1048916"/>
            <a:ext cx="277800" cy="286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ge72e278e12_0_724"/>
          <p:cNvSpPr/>
          <p:nvPr/>
        </p:nvSpPr>
        <p:spPr>
          <a:xfrm>
            <a:off x="94816" y="1963466"/>
            <a:ext cx="9604716" cy="4480650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e72e278e12_0_724"/>
          <p:cNvSpPr/>
          <p:nvPr/>
        </p:nvSpPr>
        <p:spPr>
          <a:xfrm>
            <a:off x="7192234" y="1506472"/>
            <a:ext cx="1726417" cy="269586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ge72e278e12_0_724"/>
          <p:cNvSpPr/>
          <p:nvPr/>
        </p:nvSpPr>
        <p:spPr>
          <a:xfrm>
            <a:off x="6890524" y="1517195"/>
            <a:ext cx="267000" cy="260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1-3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e72e278e12_0_724"/>
          <p:cNvSpPr/>
          <p:nvPr/>
        </p:nvSpPr>
        <p:spPr>
          <a:xfrm>
            <a:off x="9158561" y="1497508"/>
            <a:ext cx="340420" cy="287450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e72e278e12_0_724"/>
          <p:cNvSpPr/>
          <p:nvPr/>
        </p:nvSpPr>
        <p:spPr>
          <a:xfrm>
            <a:off x="8913258" y="1505324"/>
            <a:ext cx="264000" cy="271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1-4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ge72e278e12_0_724"/>
          <p:cNvSpPr/>
          <p:nvPr/>
        </p:nvSpPr>
        <p:spPr>
          <a:xfrm>
            <a:off x="77403" y="1027299"/>
            <a:ext cx="9580401" cy="859103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ge72e278e12_0_724"/>
          <p:cNvSpPr/>
          <p:nvPr/>
        </p:nvSpPr>
        <p:spPr>
          <a:xfrm>
            <a:off x="98345" y="1074669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Google Shape;377;ge72e278e12_0_7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35" name="Google Shape;2035;ge7f8917fdb_8_429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박정순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find_password.html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2021-07-28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/login/find_password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4-10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7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7" hMerge="1"/>
                <a:tc rowSpan="17" hMerge="1"/>
                <a:tc rowSpan="17" hMerge="1"/>
                <a:tc rowSpan="17" hMerge="1"/>
                <a:tc rowSpan="17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비밀번호 찾기페이지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휴대폰 번호 입력란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01x-xxx-xxxx</a:t>
                      </a:r>
                      <a:endParaRPr sz="900" u="none" cap="none" strike="noStrik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01x-xxxx-xxxx</a:t>
                      </a:r>
                      <a:endParaRPr sz="900" u="none" cap="none" strike="noStrik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“-” 생략가능</a:t>
                      </a:r>
                      <a:endParaRPr sz="900" u="none" cap="none" strike="noStrik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메일 주소 입력란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“@”포함, 영문자, 숫자 포함,”.”포함</a:t>
                      </a:r>
                      <a:endParaRPr sz="900" u="none" cap="none" strike="noStrik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메일 주소 입력란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“@”포함, 영문자, 숫자 포함,”.”포함</a:t>
                      </a:r>
                      <a:endParaRPr sz="900" u="none" cap="none" strike="noStrik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일치하는 정보 없을 시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경고창 alter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  <a:tr h="5883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</a:tbl>
          </a:graphicData>
        </a:graphic>
      </p:graphicFrame>
      <p:pic>
        <p:nvPicPr>
          <p:cNvPr id="2036" name="Google Shape;2036;ge7f8917fdb_8_4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7225" y="866675"/>
            <a:ext cx="5075050" cy="5991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7" name="Google Shape;2037;ge7f8917fdb_8_429"/>
          <p:cNvSpPr/>
          <p:nvPr/>
        </p:nvSpPr>
        <p:spPr>
          <a:xfrm>
            <a:off x="2689706" y="4374602"/>
            <a:ext cx="4012097" cy="631741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8" name="Google Shape;2038;ge7f8917fdb_8_429"/>
          <p:cNvSpPr/>
          <p:nvPr/>
        </p:nvSpPr>
        <p:spPr>
          <a:xfrm>
            <a:off x="2558367" y="4278608"/>
            <a:ext cx="231900" cy="233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9" name="Google Shape;2039;ge7f8917fdb_8_429"/>
          <p:cNvSpPr/>
          <p:nvPr/>
        </p:nvSpPr>
        <p:spPr>
          <a:xfrm>
            <a:off x="2719263" y="6161128"/>
            <a:ext cx="3793255" cy="631741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0" name="Google Shape;2040;ge7f8917fdb_8_429"/>
          <p:cNvSpPr/>
          <p:nvPr/>
        </p:nvSpPr>
        <p:spPr>
          <a:xfrm>
            <a:off x="2689706" y="5111398"/>
            <a:ext cx="4012097" cy="631741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1" name="Google Shape;2041;ge7f8917fdb_8_429"/>
          <p:cNvSpPr/>
          <p:nvPr/>
        </p:nvSpPr>
        <p:spPr>
          <a:xfrm>
            <a:off x="2558367" y="5057099"/>
            <a:ext cx="231900" cy="233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2" name="Google Shape;2042;ge7f8917fdb_8_429"/>
          <p:cNvSpPr/>
          <p:nvPr/>
        </p:nvSpPr>
        <p:spPr>
          <a:xfrm>
            <a:off x="2487415" y="6012908"/>
            <a:ext cx="231900" cy="233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43" name="Google Shape;2043;ge7f8917fdb_8_429"/>
          <p:cNvCxnSpPr>
            <a:stCxn id="2044" idx="2"/>
            <a:endCxn id="2042" idx="1"/>
          </p:cNvCxnSpPr>
          <p:nvPr/>
        </p:nvCxnSpPr>
        <p:spPr>
          <a:xfrm>
            <a:off x="2188600" y="2474258"/>
            <a:ext cx="298800" cy="365520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045" name="Google Shape;2045;ge7f8917fdb_8_429"/>
          <p:cNvSpPr/>
          <p:nvPr/>
        </p:nvSpPr>
        <p:spPr>
          <a:xfrm>
            <a:off x="2152865" y="927169"/>
            <a:ext cx="5130621" cy="149246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4" name="Google Shape;2044;ge7f8917fdb_8_429"/>
          <p:cNvSpPr/>
          <p:nvPr/>
        </p:nvSpPr>
        <p:spPr>
          <a:xfrm>
            <a:off x="2072650" y="2240858"/>
            <a:ext cx="231900" cy="233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6" name="Google Shape;2046;ge7f8917fdb_8_4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0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Google Shape;2051;ge7f8917fdb_8_4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113" y="1659313"/>
            <a:ext cx="7324725" cy="37147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52" name="Google Shape;2052;ge7f8917fdb_8_444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박정순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find_password.html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2021-07-28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/login/find_password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4-11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8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8" hMerge="1"/>
                <a:tc rowSpan="18" hMerge="1"/>
                <a:tc rowSpan="18" hMerge="1"/>
                <a:tc rowSpan="18" hMerge="1"/>
                <a:tc rowSpan="18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비밀번호 찾기 페이지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(문자전송 완료)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Ajax이용하여 페이지 이동 없이 화면 변환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(4-1p)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임시번호 문자 전송 완료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(mobile 화면)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  <a:tr h="5139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</a:tbl>
          </a:graphicData>
        </a:graphic>
      </p:graphicFrame>
      <p:sp>
        <p:nvSpPr>
          <p:cNvPr id="2053" name="Google Shape;2053;ge7f8917fdb_8_444"/>
          <p:cNvSpPr/>
          <p:nvPr/>
        </p:nvSpPr>
        <p:spPr>
          <a:xfrm>
            <a:off x="1085179" y="2319350"/>
            <a:ext cx="6881354" cy="260599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ge7f8917fdb_8_444"/>
          <p:cNvSpPr/>
          <p:nvPr/>
        </p:nvSpPr>
        <p:spPr>
          <a:xfrm>
            <a:off x="3509395" y="3637925"/>
            <a:ext cx="2066838" cy="63498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5" name="Google Shape;2055;ge7f8917fdb_8_444"/>
          <p:cNvSpPr/>
          <p:nvPr/>
        </p:nvSpPr>
        <p:spPr>
          <a:xfrm>
            <a:off x="3376953" y="3570624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6" name="Google Shape;2056;ge7f8917fdb_8_444"/>
          <p:cNvSpPr/>
          <p:nvPr/>
        </p:nvSpPr>
        <p:spPr>
          <a:xfrm>
            <a:off x="1158253" y="2215990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7" name="Google Shape;2057;ge7f8917fdb_8_444"/>
          <p:cNvSpPr/>
          <p:nvPr/>
        </p:nvSpPr>
        <p:spPr>
          <a:xfrm>
            <a:off x="1223400" y="5455275"/>
            <a:ext cx="3768939" cy="121800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8" name="Google Shape;2058;ge7f8917fdb_8_444"/>
          <p:cNvPicPr preferRelativeResize="0"/>
          <p:nvPr/>
        </p:nvPicPr>
        <p:blipFill rotWithShape="1">
          <a:blip r:embed="rId5">
            <a:alphaModFix/>
          </a:blip>
          <a:srcRect b="43069" l="0" r="5516" t="43137"/>
          <a:stretch/>
        </p:blipFill>
        <p:spPr>
          <a:xfrm>
            <a:off x="1259400" y="5473475"/>
            <a:ext cx="3568650" cy="1127849"/>
          </a:xfrm>
          <a:prstGeom prst="rect">
            <a:avLst/>
          </a:prstGeom>
          <a:noFill/>
          <a:ln>
            <a:noFill/>
          </a:ln>
        </p:spPr>
      </p:pic>
      <p:sp>
        <p:nvSpPr>
          <p:cNvPr id="2059" name="Google Shape;2059;ge7f8917fdb_8_444"/>
          <p:cNvSpPr/>
          <p:nvPr/>
        </p:nvSpPr>
        <p:spPr>
          <a:xfrm>
            <a:off x="1026303" y="5354474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60" name="Google Shape;2060;ge7f8917fdb_8_444"/>
          <p:cNvCxnSpPr/>
          <p:nvPr/>
        </p:nvCxnSpPr>
        <p:spPr>
          <a:xfrm>
            <a:off x="-10750" y="5172123"/>
            <a:ext cx="9750300" cy="2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61" name="Google Shape;2061;ge7f8917fdb_8_444"/>
          <p:cNvSpPr txBox="1"/>
          <p:nvPr/>
        </p:nvSpPr>
        <p:spPr>
          <a:xfrm>
            <a:off x="71125" y="846100"/>
            <a:ext cx="55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2" name="Google Shape;2062;ge7f8917fdb_8_444"/>
          <p:cNvSpPr txBox="1"/>
          <p:nvPr/>
        </p:nvSpPr>
        <p:spPr>
          <a:xfrm>
            <a:off x="71125" y="5271675"/>
            <a:ext cx="95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mobile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3" name="Google Shape;2063;ge7f8917fdb_8_4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31859B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e72e278e12_0_1537"/>
          <p:cNvSpPr txBox="1"/>
          <p:nvPr>
            <p:ph type="title"/>
          </p:nvPr>
        </p:nvSpPr>
        <p:spPr>
          <a:xfrm>
            <a:off x="5145785" y="3161157"/>
            <a:ext cx="21855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마이페이지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3" name="Google Shape;2073;ge78007d45b_6_2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47" y="1072018"/>
            <a:ext cx="9627085" cy="57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4" name="Google Shape;2074;ge78007d45b_6_296"/>
          <p:cNvSpPr/>
          <p:nvPr/>
        </p:nvSpPr>
        <p:spPr>
          <a:xfrm>
            <a:off x="2824619" y="1828800"/>
            <a:ext cx="5073000" cy="895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5" name="Google Shape;2075;ge78007d45b_6_296"/>
          <p:cNvSpPr/>
          <p:nvPr/>
        </p:nvSpPr>
        <p:spPr>
          <a:xfrm>
            <a:off x="3416323" y="2577482"/>
            <a:ext cx="233100" cy="171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1-1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6" name="Google Shape;2076;ge78007d45b_6_296"/>
          <p:cNvSpPr/>
          <p:nvPr/>
        </p:nvSpPr>
        <p:spPr>
          <a:xfrm>
            <a:off x="4042261" y="2583381"/>
            <a:ext cx="233100" cy="171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ge78007d45b_6_296"/>
          <p:cNvSpPr/>
          <p:nvPr/>
        </p:nvSpPr>
        <p:spPr>
          <a:xfrm>
            <a:off x="2591447" y="1594104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ge78007d45b_6_296"/>
          <p:cNvSpPr/>
          <p:nvPr/>
        </p:nvSpPr>
        <p:spPr>
          <a:xfrm>
            <a:off x="7110478" y="2461050"/>
            <a:ext cx="233100" cy="190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1-3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9" name="Google Shape;2079;ge78007d45b_6_296"/>
          <p:cNvSpPr/>
          <p:nvPr/>
        </p:nvSpPr>
        <p:spPr>
          <a:xfrm>
            <a:off x="981628" y="1888836"/>
            <a:ext cx="255300" cy="247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0" name="Google Shape;2080;ge78007d45b_6_296"/>
          <p:cNvSpPr/>
          <p:nvPr/>
        </p:nvSpPr>
        <p:spPr>
          <a:xfrm>
            <a:off x="1262286" y="2139555"/>
            <a:ext cx="1167155" cy="809300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1" name="Google Shape;2081;ge78007d45b_6_296"/>
          <p:cNvSpPr/>
          <p:nvPr/>
        </p:nvSpPr>
        <p:spPr>
          <a:xfrm>
            <a:off x="1257547" y="2989108"/>
            <a:ext cx="1118524" cy="920274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ge78007d45b_6_296"/>
          <p:cNvSpPr/>
          <p:nvPr/>
        </p:nvSpPr>
        <p:spPr>
          <a:xfrm>
            <a:off x="1537156" y="2364509"/>
            <a:ext cx="213900" cy="148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2-1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ge78007d45b_6_296"/>
          <p:cNvSpPr/>
          <p:nvPr/>
        </p:nvSpPr>
        <p:spPr>
          <a:xfrm>
            <a:off x="970347" y="2989108"/>
            <a:ext cx="255300" cy="247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4" name="Google Shape;2084;ge78007d45b_6_296"/>
          <p:cNvSpPr/>
          <p:nvPr/>
        </p:nvSpPr>
        <p:spPr>
          <a:xfrm>
            <a:off x="1537156" y="2550729"/>
            <a:ext cx="213900" cy="148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2-2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5" name="Google Shape;2085;ge78007d45b_6_296"/>
          <p:cNvSpPr/>
          <p:nvPr/>
        </p:nvSpPr>
        <p:spPr>
          <a:xfrm>
            <a:off x="1547017" y="2721559"/>
            <a:ext cx="213900" cy="148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2-3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ge78007d45b_6_296"/>
          <p:cNvSpPr/>
          <p:nvPr/>
        </p:nvSpPr>
        <p:spPr>
          <a:xfrm>
            <a:off x="1537156" y="3191459"/>
            <a:ext cx="213900" cy="148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3-1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7" name="Google Shape;2087;ge78007d45b_6_296"/>
          <p:cNvSpPr/>
          <p:nvPr/>
        </p:nvSpPr>
        <p:spPr>
          <a:xfrm>
            <a:off x="1537156" y="3377679"/>
            <a:ext cx="213900" cy="148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3-2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Google Shape;2088;ge78007d45b_6_296"/>
          <p:cNvSpPr/>
          <p:nvPr/>
        </p:nvSpPr>
        <p:spPr>
          <a:xfrm>
            <a:off x="1547017" y="3548509"/>
            <a:ext cx="213900" cy="148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3-3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ge78007d45b_6_296"/>
          <p:cNvSpPr/>
          <p:nvPr/>
        </p:nvSpPr>
        <p:spPr>
          <a:xfrm>
            <a:off x="1547017" y="3705829"/>
            <a:ext cx="213900" cy="148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3-4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ge78007d45b_6_296"/>
          <p:cNvSpPr/>
          <p:nvPr/>
        </p:nvSpPr>
        <p:spPr>
          <a:xfrm>
            <a:off x="7505099" y="3068274"/>
            <a:ext cx="392700" cy="111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1" name="Google Shape;2091;ge78007d45b_6_296"/>
          <p:cNvSpPr/>
          <p:nvPr/>
        </p:nvSpPr>
        <p:spPr>
          <a:xfrm>
            <a:off x="7505098" y="5232354"/>
            <a:ext cx="392700" cy="111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2" name="Google Shape;2092;ge78007d45b_6_296"/>
          <p:cNvSpPr/>
          <p:nvPr/>
        </p:nvSpPr>
        <p:spPr>
          <a:xfrm>
            <a:off x="7236721" y="3043227"/>
            <a:ext cx="213900" cy="148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2-2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3" name="Google Shape;2093;ge78007d45b_6_296"/>
          <p:cNvSpPr/>
          <p:nvPr/>
        </p:nvSpPr>
        <p:spPr>
          <a:xfrm>
            <a:off x="7252218" y="5214115"/>
            <a:ext cx="213900" cy="148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2-3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4" name="Google Shape;2094;ge78007d45b_6_296"/>
          <p:cNvSpPr/>
          <p:nvPr/>
        </p:nvSpPr>
        <p:spPr>
          <a:xfrm>
            <a:off x="1822494" y="2400987"/>
            <a:ext cx="324000" cy="111900"/>
          </a:xfrm>
          <a:prstGeom prst="rect">
            <a:avLst/>
          </a:prstGeom>
          <a:noFill/>
          <a:ln cap="flat" cmpd="sng" w="12700">
            <a:solidFill>
              <a:srgbClr val="D0666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5" name="Google Shape;2095;ge78007d45b_6_296"/>
          <p:cNvSpPr/>
          <p:nvPr/>
        </p:nvSpPr>
        <p:spPr>
          <a:xfrm>
            <a:off x="1822494" y="2569454"/>
            <a:ext cx="324000" cy="111900"/>
          </a:xfrm>
          <a:prstGeom prst="rect">
            <a:avLst/>
          </a:prstGeom>
          <a:noFill/>
          <a:ln cap="flat" cmpd="sng" w="12700">
            <a:solidFill>
              <a:srgbClr val="D0666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6" name="Google Shape;2096;ge78007d45b_6_296"/>
          <p:cNvSpPr/>
          <p:nvPr/>
        </p:nvSpPr>
        <p:spPr>
          <a:xfrm>
            <a:off x="1822494" y="2724325"/>
            <a:ext cx="324000" cy="111900"/>
          </a:xfrm>
          <a:prstGeom prst="rect">
            <a:avLst/>
          </a:prstGeom>
          <a:noFill/>
          <a:ln cap="flat" cmpd="sng" w="12700">
            <a:solidFill>
              <a:srgbClr val="D0666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7" name="Google Shape;2097;ge78007d45b_6_296"/>
          <p:cNvSpPr/>
          <p:nvPr/>
        </p:nvSpPr>
        <p:spPr>
          <a:xfrm>
            <a:off x="3532909" y="2313306"/>
            <a:ext cx="424800" cy="2190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D0666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8" name="Google Shape;2098;ge78007d45b_6_296"/>
          <p:cNvSpPr/>
          <p:nvPr/>
        </p:nvSpPr>
        <p:spPr>
          <a:xfrm>
            <a:off x="4013200" y="2313306"/>
            <a:ext cx="346500" cy="2190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D0666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9" name="Google Shape;2099;ge78007d45b_6_296"/>
          <p:cNvSpPr/>
          <p:nvPr/>
        </p:nvSpPr>
        <p:spPr>
          <a:xfrm>
            <a:off x="7292894" y="2136228"/>
            <a:ext cx="346500" cy="2805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D0666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0" name="Google Shape;2100;ge78007d45b_6_296"/>
          <p:cNvSpPr/>
          <p:nvPr/>
        </p:nvSpPr>
        <p:spPr>
          <a:xfrm>
            <a:off x="1822494" y="3210664"/>
            <a:ext cx="392700" cy="111900"/>
          </a:xfrm>
          <a:prstGeom prst="rect">
            <a:avLst/>
          </a:prstGeom>
          <a:noFill/>
          <a:ln cap="flat" cmpd="sng" w="12700">
            <a:solidFill>
              <a:srgbClr val="D0666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1" name="Google Shape;2101;ge78007d45b_6_296"/>
          <p:cNvSpPr/>
          <p:nvPr/>
        </p:nvSpPr>
        <p:spPr>
          <a:xfrm>
            <a:off x="1822494" y="3365535"/>
            <a:ext cx="242700" cy="111900"/>
          </a:xfrm>
          <a:prstGeom prst="rect">
            <a:avLst/>
          </a:prstGeom>
          <a:noFill/>
          <a:ln cap="flat" cmpd="sng" w="12700">
            <a:solidFill>
              <a:srgbClr val="D0666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2" name="Google Shape;2102;ge78007d45b_6_296"/>
          <p:cNvSpPr/>
          <p:nvPr/>
        </p:nvSpPr>
        <p:spPr>
          <a:xfrm>
            <a:off x="1822494" y="3534002"/>
            <a:ext cx="324000" cy="111900"/>
          </a:xfrm>
          <a:prstGeom prst="rect">
            <a:avLst/>
          </a:prstGeom>
          <a:noFill/>
          <a:ln cap="flat" cmpd="sng" w="12700">
            <a:solidFill>
              <a:srgbClr val="D0666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3" name="Google Shape;2103;ge78007d45b_6_296"/>
          <p:cNvSpPr/>
          <p:nvPr/>
        </p:nvSpPr>
        <p:spPr>
          <a:xfrm>
            <a:off x="1822493" y="3698285"/>
            <a:ext cx="458700" cy="111900"/>
          </a:xfrm>
          <a:prstGeom prst="rect">
            <a:avLst/>
          </a:prstGeom>
          <a:noFill/>
          <a:ln cap="flat" cmpd="sng" w="12700">
            <a:solidFill>
              <a:srgbClr val="D06663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4" name="Google Shape;2104;ge78007d45b_6_296"/>
          <p:cNvSpPr/>
          <p:nvPr/>
        </p:nvSpPr>
        <p:spPr>
          <a:xfrm>
            <a:off x="7505099" y="3068274"/>
            <a:ext cx="392700" cy="111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105" name="Google Shape;2105;ge78007d45b_6_296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소윤정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my.html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2021-07-27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kream.co.kr/my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5-1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9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9" hMerge="1"/>
                <a:tc rowSpan="19" hMerge="1"/>
                <a:tc rowSpan="19" hMerge="1"/>
                <a:tc rowSpan="19" hMerge="1"/>
                <a:tc rowSpan="19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마이페이지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프로필 정보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profile페이지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(5-7p)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1-2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social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(3-1p)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페이지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1-3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이용가능 포인트 (팝업)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쇼핑정보 배너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2-1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buying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(5-2p)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2-2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selling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(5-4p)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2-3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wish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(5-5p)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내정보 배너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3-1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profile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(5-7p)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페이지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3-2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address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(5-9p)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페이지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3-3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payment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(5-10p)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페이지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3-4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account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(5-11p)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페이지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  <a:tr h="566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</a:tbl>
          </a:graphicData>
        </a:graphic>
      </p:graphicFrame>
      <p:pic>
        <p:nvPicPr>
          <p:cNvPr id="2106" name="Google Shape;2106;ge78007d45b_6_2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7" name="Google Shape;2107;ge78007d45b_6_29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48425" y="3236599"/>
            <a:ext cx="5271574" cy="116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2" name="Google Shape;2112;ge78007d45b_6_2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966" y="1288108"/>
            <a:ext cx="8430049" cy="4724437"/>
          </a:xfrm>
          <a:prstGeom prst="rect">
            <a:avLst/>
          </a:prstGeom>
          <a:noFill/>
          <a:ln>
            <a:noFill/>
          </a:ln>
        </p:spPr>
      </p:pic>
      <p:sp>
        <p:nvSpPr>
          <p:cNvPr id="2113" name="Google Shape;2113;ge78007d45b_6_240"/>
          <p:cNvSpPr/>
          <p:nvPr/>
        </p:nvSpPr>
        <p:spPr>
          <a:xfrm>
            <a:off x="2279905" y="3474492"/>
            <a:ext cx="895200" cy="34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4" name="Google Shape;2114;ge78007d45b_6_240"/>
          <p:cNvSpPr/>
          <p:nvPr/>
        </p:nvSpPr>
        <p:spPr>
          <a:xfrm>
            <a:off x="3563111" y="2607827"/>
            <a:ext cx="3766500" cy="34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5" name="Google Shape;2115;ge78007d45b_6_240"/>
          <p:cNvSpPr/>
          <p:nvPr/>
        </p:nvSpPr>
        <p:spPr>
          <a:xfrm>
            <a:off x="7142346" y="3529473"/>
            <a:ext cx="1597200" cy="19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6" name="Google Shape;2116;ge78007d45b_6_240"/>
          <p:cNvSpPr/>
          <p:nvPr/>
        </p:nvSpPr>
        <p:spPr>
          <a:xfrm>
            <a:off x="3175094" y="2661167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7" name="Google Shape;2117;ge78007d45b_6_240"/>
          <p:cNvSpPr/>
          <p:nvPr/>
        </p:nvSpPr>
        <p:spPr>
          <a:xfrm>
            <a:off x="1907145" y="3545065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8" name="Google Shape;2118;ge78007d45b_6_240"/>
          <p:cNvSpPr/>
          <p:nvPr/>
        </p:nvSpPr>
        <p:spPr>
          <a:xfrm>
            <a:off x="6769586" y="3485981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19" name="Google Shape;2119;ge78007d45b_6_240"/>
          <p:cNvGrpSpPr/>
          <p:nvPr/>
        </p:nvGrpSpPr>
        <p:grpSpPr>
          <a:xfrm>
            <a:off x="1006249" y="3815892"/>
            <a:ext cx="2324100" cy="2207608"/>
            <a:chOff x="3605737" y="1530061"/>
            <a:chExt cx="2324100" cy="2207608"/>
          </a:xfrm>
        </p:grpSpPr>
        <p:pic>
          <p:nvPicPr>
            <p:cNvPr descr="텍스트이(가) 표시된 사진&#10;&#10;자동 생성된 설명" id="2120" name="Google Shape;2120;ge78007d45b_6_2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605737" y="2937569"/>
              <a:ext cx="2324100" cy="8001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</p:pic>
        <p:cxnSp>
          <p:nvCxnSpPr>
            <p:cNvPr id="2121" name="Google Shape;2121;ge78007d45b_6_240"/>
            <p:cNvCxnSpPr>
              <a:stCxn id="2113" idx="2"/>
              <a:endCxn id="2120" idx="0"/>
            </p:cNvCxnSpPr>
            <p:nvPr/>
          </p:nvCxnSpPr>
          <p:spPr>
            <a:xfrm flipH="1">
              <a:off x="4767793" y="1530061"/>
              <a:ext cx="559200" cy="14076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2122" name="Google Shape;2122;ge78007d45b_6_240"/>
          <p:cNvSpPr/>
          <p:nvPr/>
        </p:nvSpPr>
        <p:spPr>
          <a:xfrm>
            <a:off x="2856766" y="2125122"/>
            <a:ext cx="5528100" cy="37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3" name="Google Shape;2123;ge78007d45b_6_240"/>
          <p:cNvSpPr/>
          <p:nvPr/>
        </p:nvSpPr>
        <p:spPr>
          <a:xfrm>
            <a:off x="2468749" y="2197482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4" name="Google Shape;2124;ge78007d45b_6_240"/>
          <p:cNvSpPr/>
          <p:nvPr/>
        </p:nvSpPr>
        <p:spPr>
          <a:xfrm>
            <a:off x="2882754" y="4051466"/>
            <a:ext cx="2550600" cy="34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5" name="Google Shape;2125;ge78007d45b_6_240"/>
          <p:cNvSpPr/>
          <p:nvPr/>
        </p:nvSpPr>
        <p:spPr>
          <a:xfrm>
            <a:off x="5401299" y="3779761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126" name="Google Shape;2126;ge78007d45b_6_240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소윤정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buying.html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2021-07-27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my/buying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5-2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9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9" hMerge="1"/>
                <a:tc rowSpan="19" hMerge="1"/>
                <a:tc rowSpan="19" hMerge="1"/>
                <a:tc rowSpan="19" hMerge="1"/>
                <a:tc rowSpan="19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구매 내역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구매 진행 상황(클릭 시 이동)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기간별 조회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구매 상태 (팝업)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정렬 기준 선택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(오름차순, 내림차순)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이벤트 페이지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  <a:tr h="4341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</a:tbl>
          </a:graphicData>
        </a:graphic>
      </p:graphicFrame>
      <p:pic>
        <p:nvPicPr>
          <p:cNvPr id="2127" name="Google Shape;2127;ge78007d45b_6_2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이(가) 표시된 사진&#10;&#10;자동 생성된 설명" id="2132" name="Google Shape;2132;ge78007d45b_6_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7459" y="1089900"/>
            <a:ext cx="5702300" cy="5523317"/>
          </a:xfrm>
          <a:prstGeom prst="rect">
            <a:avLst/>
          </a:prstGeom>
          <a:noFill/>
          <a:ln>
            <a:noFill/>
          </a:ln>
        </p:spPr>
      </p:pic>
      <p:sp>
        <p:nvSpPr>
          <p:cNvPr id="2133" name="Google Shape;2133;ge78007d45b_6_208"/>
          <p:cNvSpPr/>
          <p:nvPr/>
        </p:nvSpPr>
        <p:spPr>
          <a:xfrm>
            <a:off x="6150141" y="1193132"/>
            <a:ext cx="354900" cy="16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4" name="Google Shape;2134;ge78007d45b_6_208"/>
          <p:cNvSpPr/>
          <p:nvPr/>
        </p:nvSpPr>
        <p:spPr>
          <a:xfrm>
            <a:off x="6529950" y="1194045"/>
            <a:ext cx="288000" cy="16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5" name="Google Shape;2135;ge78007d45b_6_208"/>
          <p:cNvSpPr/>
          <p:nvPr/>
        </p:nvSpPr>
        <p:spPr>
          <a:xfrm>
            <a:off x="6320590" y="1898985"/>
            <a:ext cx="481800" cy="16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6" name="Google Shape;2136;ge78007d45b_6_208"/>
          <p:cNvSpPr/>
          <p:nvPr/>
        </p:nvSpPr>
        <p:spPr>
          <a:xfrm>
            <a:off x="4219098" y="6301450"/>
            <a:ext cx="557400" cy="219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37" name="Google Shape;2137;ge78007d45b_6_208"/>
          <p:cNvGrpSpPr/>
          <p:nvPr/>
        </p:nvGrpSpPr>
        <p:grpSpPr>
          <a:xfrm>
            <a:off x="4068534" y="1273832"/>
            <a:ext cx="2081607" cy="914976"/>
            <a:chOff x="4373334" y="1350032"/>
            <a:chExt cx="2081607" cy="914976"/>
          </a:xfrm>
        </p:grpSpPr>
        <p:pic>
          <p:nvPicPr>
            <p:cNvPr descr="텍스트이(가) 표시된 사진&#10;&#10;자동 생성된 설명" id="2138" name="Google Shape;2138;ge78007d45b_6_20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373334" y="1503008"/>
              <a:ext cx="1524000" cy="7620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</p:pic>
        <p:cxnSp>
          <p:nvCxnSpPr>
            <p:cNvPr id="2139" name="Google Shape;2139;ge78007d45b_6_208"/>
            <p:cNvCxnSpPr>
              <a:stCxn id="2133" idx="1"/>
              <a:endCxn id="2138" idx="3"/>
            </p:cNvCxnSpPr>
            <p:nvPr/>
          </p:nvCxnSpPr>
          <p:spPr>
            <a:xfrm flipH="1">
              <a:off x="5897241" y="1350032"/>
              <a:ext cx="557700" cy="534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2140" name="Google Shape;2140;ge78007d45b_6_208"/>
          <p:cNvGrpSpPr/>
          <p:nvPr/>
        </p:nvGrpSpPr>
        <p:grpSpPr>
          <a:xfrm>
            <a:off x="6817950" y="1089900"/>
            <a:ext cx="2364293" cy="2006600"/>
            <a:chOff x="7122750" y="1166100"/>
            <a:chExt cx="2364293" cy="2006600"/>
          </a:xfrm>
        </p:grpSpPr>
        <p:pic>
          <p:nvPicPr>
            <p:cNvPr id="2141" name="Google Shape;2141;ge78007d45b_6_20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696343" y="1166100"/>
              <a:ext cx="1790700" cy="20066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</p:pic>
        <p:cxnSp>
          <p:nvCxnSpPr>
            <p:cNvPr id="2142" name="Google Shape;2142;ge78007d45b_6_208"/>
            <p:cNvCxnSpPr>
              <a:stCxn id="2134" idx="3"/>
              <a:endCxn id="2141" idx="1"/>
            </p:cNvCxnSpPr>
            <p:nvPr/>
          </p:nvCxnSpPr>
          <p:spPr>
            <a:xfrm>
              <a:off x="7122750" y="1350945"/>
              <a:ext cx="573600" cy="8184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2143" name="Google Shape;2143;ge78007d45b_6_208"/>
          <p:cNvSpPr/>
          <p:nvPr/>
        </p:nvSpPr>
        <p:spPr>
          <a:xfrm>
            <a:off x="5871337" y="1039103"/>
            <a:ext cx="233100" cy="2346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4" name="Google Shape;2144;ge78007d45b_6_208"/>
          <p:cNvSpPr/>
          <p:nvPr/>
        </p:nvSpPr>
        <p:spPr>
          <a:xfrm>
            <a:off x="6869867" y="1042257"/>
            <a:ext cx="233100" cy="2346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5" name="Google Shape;2145;ge78007d45b_6_208"/>
          <p:cNvSpPr/>
          <p:nvPr/>
        </p:nvSpPr>
        <p:spPr>
          <a:xfrm>
            <a:off x="6024039" y="1825623"/>
            <a:ext cx="233100" cy="2346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6" name="Google Shape;2146;ge78007d45b_6_208"/>
          <p:cNvSpPr/>
          <p:nvPr/>
        </p:nvSpPr>
        <p:spPr>
          <a:xfrm>
            <a:off x="3836871" y="6294061"/>
            <a:ext cx="233100" cy="2346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147" name="Google Shape;2147;ge78007d45b_6_208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소윤정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buying.html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2021-07-27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my/buying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5-3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9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9" hMerge="1"/>
                <a:tc rowSpan="19" hMerge="1"/>
                <a:tc rowSpan="19" hMerge="1"/>
                <a:tc rowSpan="19" hMerge="1"/>
                <a:tc rowSpan="19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구매 내역 - 입찰중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입찰 지우기 [팝업]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문의하기 [팝업]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products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(2-10p)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로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buying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(B-1p)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로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  <a:tr h="4951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</a:tbl>
          </a:graphicData>
        </a:graphic>
      </p:graphicFrame>
      <p:pic>
        <p:nvPicPr>
          <p:cNvPr id="2148" name="Google Shape;2148;ge78007d45b_6_20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3" name="Google Shape;2153;ge896fe0714_1_147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박정순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buying.html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2021-07-27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my/buying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5-4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9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9" hMerge="1"/>
                <a:tc rowSpan="19" hMerge="1"/>
                <a:tc rowSpan="19" hMerge="1"/>
                <a:tc rowSpan="19" hMerge="1"/>
                <a:tc rowSpan="19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구매 내역 - 진행중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문의하기 [팝업]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products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(2-10p)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로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배송지 변경 팝업창 생성 </a:t>
                      </a: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→ </a:t>
                      </a: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4-1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새 배송지 추가 버튼 → </a:t>
                      </a: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 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로이동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4-2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새로 입력 버튼</a:t>
                      </a: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→ </a:t>
                      </a: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 </a:t>
                      </a: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5-1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우편번호 버튼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(Daum post API)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6-1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기본 배송지 설정 체크박스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6-2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저장 버튼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(입력란 모두 작성시 활성화)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buying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(B-1p)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로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  <a:tr h="3971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</a:tbl>
          </a:graphicData>
        </a:graphic>
      </p:graphicFrame>
      <p:pic>
        <p:nvPicPr>
          <p:cNvPr id="2154" name="Google Shape;2154;ge896fe0714_1_147"/>
          <p:cNvPicPr preferRelativeResize="0"/>
          <p:nvPr/>
        </p:nvPicPr>
        <p:blipFill rotWithShape="1">
          <a:blip r:embed="rId3">
            <a:alphaModFix/>
          </a:blip>
          <a:srcRect b="0" l="0" r="44610" t="0"/>
          <a:stretch/>
        </p:blipFill>
        <p:spPr>
          <a:xfrm>
            <a:off x="919875" y="835982"/>
            <a:ext cx="5400725" cy="5484577"/>
          </a:xfrm>
          <a:prstGeom prst="rect">
            <a:avLst/>
          </a:prstGeom>
          <a:noFill/>
          <a:ln>
            <a:noFill/>
          </a:ln>
        </p:spPr>
      </p:pic>
      <p:sp>
        <p:nvSpPr>
          <p:cNvPr id="2155" name="Google Shape;2155;ge896fe0714_1_147"/>
          <p:cNvSpPr/>
          <p:nvPr/>
        </p:nvSpPr>
        <p:spPr>
          <a:xfrm>
            <a:off x="5895857" y="1406316"/>
            <a:ext cx="288000" cy="16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6" name="Google Shape;2156;ge896fe0714_1_147"/>
          <p:cNvSpPr/>
          <p:nvPr/>
        </p:nvSpPr>
        <p:spPr>
          <a:xfrm>
            <a:off x="5675611" y="2067714"/>
            <a:ext cx="481800" cy="16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57" name="Google Shape;2157;ge896fe0714_1_147"/>
          <p:cNvGrpSpPr/>
          <p:nvPr/>
        </p:nvGrpSpPr>
        <p:grpSpPr>
          <a:xfrm>
            <a:off x="6183857" y="1302171"/>
            <a:ext cx="2364293" cy="2006600"/>
            <a:chOff x="7122750" y="1166100"/>
            <a:chExt cx="2364293" cy="2006600"/>
          </a:xfrm>
        </p:grpSpPr>
        <p:pic>
          <p:nvPicPr>
            <p:cNvPr id="2158" name="Google Shape;2158;ge896fe0714_1_14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696343" y="1166100"/>
              <a:ext cx="1790700" cy="20066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</p:pic>
        <p:cxnSp>
          <p:nvCxnSpPr>
            <p:cNvPr id="2159" name="Google Shape;2159;ge896fe0714_1_147"/>
            <p:cNvCxnSpPr>
              <a:stCxn id="2155" idx="3"/>
              <a:endCxn id="2158" idx="1"/>
            </p:cNvCxnSpPr>
            <p:nvPr/>
          </p:nvCxnSpPr>
          <p:spPr>
            <a:xfrm>
              <a:off x="7122750" y="1350945"/>
              <a:ext cx="573600" cy="8184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2160" name="Google Shape;2160;ge896fe0714_1_147"/>
          <p:cNvSpPr/>
          <p:nvPr/>
        </p:nvSpPr>
        <p:spPr>
          <a:xfrm>
            <a:off x="6235774" y="1254528"/>
            <a:ext cx="233100" cy="234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1" name="Google Shape;2161;ge896fe0714_1_147"/>
          <p:cNvSpPr/>
          <p:nvPr/>
        </p:nvSpPr>
        <p:spPr>
          <a:xfrm>
            <a:off x="5379060" y="1994352"/>
            <a:ext cx="233100" cy="234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2" name="Google Shape;2162;ge896fe0714_1_1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3" name="Google Shape;2163;ge896fe0714_1_1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92946" y="6363396"/>
            <a:ext cx="680397" cy="298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4" name="Google Shape;2164;ge896fe0714_1_147"/>
          <p:cNvSpPr/>
          <p:nvPr/>
        </p:nvSpPr>
        <p:spPr>
          <a:xfrm>
            <a:off x="3605963" y="6377533"/>
            <a:ext cx="620400" cy="23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5" name="Google Shape;2165;ge896fe0714_1_147"/>
          <p:cNvSpPr/>
          <p:nvPr/>
        </p:nvSpPr>
        <p:spPr>
          <a:xfrm>
            <a:off x="3317071" y="6391912"/>
            <a:ext cx="233100" cy="234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6" name="Google Shape;2166;ge896fe0714_1_1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91925" y="5209895"/>
            <a:ext cx="1304925" cy="1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7" name="Google Shape;2167;ge896fe0714_1_1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42250" y="5479420"/>
            <a:ext cx="1304925" cy="16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8" name="Google Shape;2168;ge896fe0714_1_147"/>
          <p:cNvSpPr/>
          <p:nvPr/>
        </p:nvSpPr>
        <p:spPr>
          <a:xfrm>
            <a:off x="5747480" y="4686119"/>
            <a:ext cx="481800" cy="16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9" name="Google Shape;2169;ge896fe0714_1_147"/>
          <p:cNvSpPr/>
          <p:nvPr/>
        </p:nvSpPr>
        <p:spPr>
          <a:xfrm>
            <a:off x="5450929" y="4612757"/>
            <a:ext cx="233100" cy="234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0" name="Google Shape;2170;ge896fe0714_1_14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98198" y="5100725"/>
            <a:ext cx="1605234" cy="17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2171" name="Google Shape;2171;ge896fe0714_1_147"/>
          <p:cNvSpPr/>
          <p:nvPr/>
        </p:nvSpPr>
        <p:spPr>
          <a:xfrm>
            <a:off x="5053700" y="3465050"/>
            <a:ext cx="4644306" cy="3346548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2" name="Google Shape;2172;ge896fe0714_1_147"/>
          <p:cNvSpPr/>
          <p:nvPr/>
        </p:nvSpPr>
        <p:spPr>
          <a:xfrm>
            <a:off x="5084300" y="5087199"/>
            <a:ext cx="1604839" cy="1711168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3" name="Google Shape;2173;ge896fe0714_1_14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480048" y="4183502"/>
            <a:ext cx="1684109" cy="180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4" name="Google Shape;2174;ge896fe0714_1_147"/>
          <p:cNvSpPr/>
          <p:nvPr/>
        </p:nvSpPr>
        <p:spPr>
          <a:xfrm>
            <a:off x="6442875" y="4140688"/>
            <a:ext cx="1775049" cy="1858412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5" name="Google Shape;2175;ge896fe0714_1_14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104775" y="3622521"/>
            <a:ext cx="1605226" cy="1718354"/>
          </a:xfrm>
          <a:prstGeom prst="rect">
            <a:avLst/>
          </a:prstGeom>
          <a:noFill/>
          <a:ln>
            <a:noFill/>
          </a:ln>
        </p:spPr>
      </p:pic>
      <p:sp>
        <p:nvSpPr>
          <p:cNvPr id="2176" name="Google Shape;2176;ge896fe0714_1_147"/>
          <p:cNvSpPr/>
          <p:nvPr/>
        </p:nvSpPr>
        <p:spPr>
          <a:xfrm>
            <a:off x="5363600" y="5623525"/>
            <a:ext cx="264000" cy="195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4-2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7" name="Google Shape;2177;ge896fe0714_1_147"/>
          <p:cNvSpPr/>
          <p:nvPr/>
        </p:nvSpPr>
        <p:spPr>
          <a:xfrm>
            <a:off x="5684015" y="5640824"/>
            <a:ext cx="413368" cy="16131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8" name="Google Shape;2178;ge896fe0714_1_147"/>
          <p:cNvSpPr/>
          <p:nvPr/>
        </p:nvSpPr>
        <p:spPr>
          <a:xfrm>
            <a:off x="5610125" y="5283525"/>
            <a:ext cx="309000" cy="195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4-1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ge896fe0714_1_147"/>
          <p:cNvSpPr/>
          <p:nvPr/>
        </p:nvSpPr>
        <p:spPr>
          <a:xfrm>
            <a:off x="5985109" y="5300824"/>
            <a:ext cx="486315" cy="16131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0" name="Google Shape;2180;ge896fe0714_1_147"/>
          <p:cNvSpPr/>
          <p:nvPr/>
        </p:nvSpPr>
        <p:spPr>
          <a:xfrm>
            <a:off x="7378374" y="5151750"/>
            <a:ext cx="309000" cy="195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5-1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1" name="Google Shape;2181;ge896fe0714_1_147"/>
          <p:cNvSpPr/>
          <p:nvPr/>
        </p:nvSpPr>
        <p:spPr>
          <a:xfrm>
            <a:off x="7716553" y="5156025"/>
            <a:ext cx="291789" cy="16131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2" name="Google Shape;2182;ge896fe0714_1_147"/>
          <p:cNvSpPr/>
          <p:nvPr/>
        </p:nvSpPr>
        <p:spPr>
          <a:xfrm>
            <a:off x="7831826" y="4904825"/>
            <a:ext cx="309000" cy="195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6-1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3" name="Google Shape;2183;ge896fe0714_1_147"/>
          <p:cNvSpPr/>
          <p:nvPr/>
        </p:nvSpPr>
        <p:spPr>
          <a:xfrm>
            <a:off x="8092775" y="3552500"/>
            <a:ext cx="1604839" cy="1807526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4" name="Google Shape;2184;ge896fe0714_1_147"/>
          <p:cNvSpPr/>
          <p:nvPr/>
        </p:nvSpPr>
        <p:spPr>
          <a:xfrm>
            <a:off x="8170000" y="4909100"/>
            <a:ext cx="559262" cy="16131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5" name="Google Shape;2185;ge896fe0714_1_147"/>
          <p:cNvSpPr/>
          <p:nvPr/>
        </p:nvSpPr>
        <p:spPr>
          <a:xfrm>
            <a:off x="8346825" y="5070425"/>
            <a:ext cx="309000" cy="195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6-2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6" name="Google Shape;2186;ge896fe0714_1_147"/>
          <p:cNvSpPr/>
          <p:nvPr/>
        </p:nvSpPr>
        <p:spPr>
          <a:xfrm>
            <a:off x="8684998" y="5074700"/>
            <a:ext cx="437683" cy="195964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7" name="Google Shape;2187;ge896fe0714_1_147"/>
          <p:cNvSpPr/>
          <p:nvPr/>
        </p:nvSpPr>
        <p:spPr>
          <a:xfrm>
            <a:off x="5145946" y="4969887"/>
            <a:ext cx="233100" cy="234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8" name="Google Shape;2188;ge896fe0714_1_147"/>
          <p:cNvSpPr/>
          <p:nvPr/>
        </p:nvSpPr>
        <p:spPr>
          <a:xfrm>
            <a:off x="6480046" y="4028137"/>
            <a:ext cx="233100" cy="234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9" name="Google Shape;2189;ge896fe0714_1_147"/>
          <p:cNvSpPr/>
          <p:nvPr/>
        </p:nvSpPr>
        <p:spPr>
          <a:xfrm>
            <a:off x="7907721" y="3607449"/>
            <a:ext cx="233100" cy="234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0" name="Google Shape;2190;ge896fe0714_1_147"/>
          <p:cNvPicPr preferRelativeResize="0"/>
          <p:nvPr/>
        </p:nvPicPr>
        <p:blipFill rotWithShape="1">
          <a:blip r:embed="rId12">
            <a:alphaModFix/>
          </a:blip>
          <a:srcRect b="47159" l="0" r="0" t="0"/>
          <a:stretch/>
        </p:blipFill>
        <p:spPr>
          <a:xfrm>
            <a:off x="7797163" y="5941195"/>
            <a:ext cx="1304925" cy="772726"/>
          </a:xfrm>
          <a:prstGeom prst="rect">
            <a:avLst/>
          </a:prstGeom>
          <a:noFill/>
          <a:ln>
            <a:noFill/>
          </a:ln>
        </p:spPr>
      </p:pic>
      <p:sp>
        <p:nvSpPr>
          <p:cNvPr id="2191" name="Google Shape;2191;ge896fe0714_1_147"/>
          <p:cNvSpPr/>
          <p:nvPr/>
        </p:nvSpPr>
        <p:spPr>
          <a:xfrm>
            <a:off x="7716550" y="5901700"/>
            <a:ext cx="1458944" cy="86018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92" name="Google Shape;2192;ge896fe0714_1_147"/>
          <p:cNvCxnSpPr>
            <a:stCxn id="2180" idx="2"/>
            <a:endCxn id="2190" idx="0"/>
          </p:cNvCxnSpPr>
          <p:nvPr/>
        </p:nvCxnSpPr>
        <p:spPr>
          <a:xfrm>
            <a:off x="7532874" y="5347650"/>
            <a:ext cx="916800" cy="59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6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이(가) 표시된 사진&#10;&#10;자동 생성된 설명" id="2197" name="Google Shape;2197;ge78007d45b_6_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150" y="1229295"/>
            <a:ext cx="9465497" cy="5008979"/>
          </a:xfrm>
          <a:prstGeom prst="rect">
            <a:avLst/>
          </a:prstGeom>
          <a:noFill/>
          <a:ln>
            <a:noFill/>
          </a:ln>
        </p:spPr>
      </p:pic>
      <p:sp>
        <p:nvSpPr>
          <p:cNvPr id="2198" name="Google Shape;2198;ge78007d45b_6_161"/>
          <p:cNvSpPr/>
          <p:nvPr/>
        </p:nvSpPr>
        <p:spPr>
          <a:xfrm>
            <a:off x="2532353" y="1860805"/>
            <a:ext cx="5528100" cy="37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9" name="Google Shape;2199;ge78007d45b_6_161"/>
          <p:cNvSpPr/>
          <p:nvPr/>
        </p:nvSpPr>
        <p:spPr>
          <a:xfrm>
            <a:off x="2144336" y="1933165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0" name="Google Shape;2200;ge78007d45b_6_161"/>
          <p:cNvSpPr/>
          <p:nvPr/>
        </p:nvSpPr>
        <p:spPr>
          <a:xfrm>
            <a:off x="3352801" y="2339405"/>
            <a:ext cx="3828300" cy="34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1" name="Google Shape;2201;ge78007d45b_6_161"/>
          <p:cNvSpPr/>
          <p:nvPr/>
        </p:nvSpPr>
        <p:spPr>
          <a:xfrm>
            <a:off x="3022835" y="2392745"/>
            <a:ext cx="2370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2" name="Google Shape;2202;ge78007d45b_6_161"/>
          <p:cNvSpPr/>
          <p:nvPr/>
        </p:nvSpPr>
        <p:spPr>
          <a:xfrm>
            <a:off x="1872395" y="3129274"/>
            <a:ext cx="895200" cy="34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3" name="Google Shape;2203;ge78007d45b_6_161"/>
          <p:cNvSpPr/>
          <p:nvPr/>
        </p:nvSpPr>
        <p:spPr>
          <a:xfrm>
            <a:off x="1499635" y="3199847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04" name="Google Shape;2204;ge78007d45b_6_161"/>
          <p:cNvGrpSpPr/>
          <p:nvPr/>
        </p:nvGrpSpPr>
        <p:grpSpPr>
          <a:xfrm>
            <a:off x="2767573" y="3140763"/>
            <a:ext cx="2955000" cy="800100"/>
            <a:chOff x="2974837" y="2937569"/>
            <a:chExt cx="2955000" cy="800100"/>
          </a:xfrm>
        </p:grpSpPr>
        <p:pic>
          <p:nvPicPr>
            <p:cNvPr descr="텍스트이(가) 표시된 사진&#10;&#10;자동 생성된 설명" id="2205" name="Google Shape;2205;ge78007d45b_6_16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605737" y="2937569"/>
              <a:ext cx="2324100" cy="8001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</p:pic>
        <p:cxnSp>
          <p:nvCxnSpPr>
            <p:cNvPr id="2206" name="Google Shape;2206;ge78007d45b_6_161"/>
            <p:cNvCxnSpPr>
              <a:endCxn id="2205" idx="1"/>
            </p:cNvCxnSpPr>
            <p:nvPr/>
          </p:nvCxnSpPr>
          <p:spPr>
            <a:xfrm>
              <a:off x="2974837" y="3108119"/>
              <a:ext cx="630900" cy="2295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2207" name="Google Shape;2207;ge78007d45b_6_161"/>
          <p:cNvSpPr/>
          <p:nvPr/>
        </p:nvSpPr>
        <p:spPr>
          <a:xfrm>
            <a:off x="7078914" y="3178309"/>
            <a:ext cx="1597200" cy="191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8" name="Google Shape;2208;ge78007d45b_6_161"/>
          <p:cNvSpPr/>
          <p:nvPr/>
        </p:nvSpPr>
        <p:spPr>
          <a:xfrm>
            <a:off x="6706154" y="3134817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209" name="Google Shape;2209;ge78007d45b_6_161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소윤정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selling.html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2021-07-27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my/selling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5-5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9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9" hMerge="1"/>
                <a:tc rowSpan="19" hMerge="1"/>
                <a:tc rowSpan="19" hMerge="1"/>
                <a:tc rowSpan="19" hMerge="1"/>
                <a:tc rowSpan="19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판매 내역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구매 진행 상황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기간별 조회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구매 상태 (팝업)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정렬 기준 선택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(오름차순, 내림차순)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  <a:tr h="4262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</a:tbl>
          </a:graphicData>
        </a:graphic>
      </p:graphicFrame>
      <p:pic>
        <p:nvPicPr>
          <p:cNvPr id="2210" name="Google Shape;2210;ge78007d45b_6_1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5" name="Google Shape;2215;ge78007d45b_6_136"/>
          <p:cNvPicPr preferRelativeResize="0"/>
          <p:nvPr/>
        </p:nvPicPr>
        <p:blipFill rotWithShape="1">
          <a:blip r:embed="rId3">
            <a:alphaModFix/>
          </a:blip>
          <a:srcRect b="23076" l="0" r="0" t="480"/>
          <a:stretch/>
        </p:blipFill>
        <p:spPr>
          <a:xfrm>
            <a:off x="80228" y="1318437"/>
            <a:ext cx="9570209" cy="4146697"/>
          </a:xfrm>
          <a:prstGeom prst="rect">
            <a:avLst/>
          </a:prstGeom>
          <a:noFill/>
          <a:ln>
            <a:noFill/>
          </a:ln>
        </p:spPr>
      </p:pic>
      <p:sp>
        <p:nvSpPr>
          <p:cNvPr id="2216" name="Google Shape;2216;ge78007d45b_6_136"/>
          <p:cNvSpPr/>
          <p:nvPr/>
        </p:nvSpPr>
        <p:spPr>
          <a:xfrm>
            <a:off x="2808941" y="1984188"/>
            <a:ext cx="5229300" cy="2474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7" name="Google Shape;2217;ge78007d45b_6_136"/>
          <p:cNvSpPr/>
          <p:nvPr/>
        </p:nvSpPr>
        <p:spPr>
          <a:xfrm>
            <a:off x="2541563" y="1749492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8" name="Google Shape;2218;ge78007d45b_6_136"/>
          <p:cNvSpPr/>
          <p:nvPr/>
        </p:nvSpPr>
        <p:spPr>
          <a:xfrm>
            <a:off x="6645600" y="2501814"/>
            <a:ext cx="290400" cy="220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1-1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9" name="Google Shape;2219;ge78007d45b_6_136"/>
          <p:cNvSpPr/>
          <p:nvPr/>
        </p:nvSpPr>
        <p:spPr>
          <a:xfrm>
            <a:off x="7420428" y="3576263"/>
            <a:ext cx="258300" cy="183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0" name="Google Shape;2220;ge78007d45b_6_136"/>
          <p:cNvSpPr/>
          <p:nvPr/>
        </p:nvSpPr>
        <p:spPr>
          <a:xfrm>
            <a:off x="7019171" y="2433599"/>
            <a:ext cx="861900" cy="369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1" name="Google Shape;2221;ge78007d45b_6_136"/>
          <p:cNvSpPr/>
          <p:nvPr/>
        </p:nvSpPr>
        <p:spPr>
          <a:xfrm>
            <a:off x="7691870" y="3494317"/>
            <a:ext cx="189000" cy="134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222" name="Google Shape;2222;ge78007d45b_6_136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소윤정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wish.html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2021-07-27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my/wish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5-6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9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9" hMerge="1"/>
                <a:tc rowSpan="19" hMerge="1"/>
                <a:tc rowSpan="19" hMerge="1"/>
                <a:tc rowSpan="19" hMerge="1"/>
                <a:tc rowSpan="19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관심 상품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관심 상품 배너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구매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(B-1p)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(buy/check)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1-2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관심 상품 삭제 (버튼)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  <a:tr h="4182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</a:tbl>
          </a:graphicData>
        </a:graphic>
      </p:graphicFrame>
      <p:pic>
        <p:nvPicPr>
          <p:cNvPr id="2223" name="Google Shape;2223;ge78007d45b_6_1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7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8" name="Google Shape;2228;ge78007d45b_6_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9063" y="1139218"/>
            <a:ext cx="6769100" cy="5482807"/>
          </a:xfrm>
          <a:prstGeom prst="rect">
            <a:avLst/>
          </a:prstGeom>
          <a:noFill/>
          <a:ln>
            <a:noFill/>
          </a:ln>
        </p:spPr>
      </p:pic>
      <p:sp>
        <p:nvSpPr>
          <p:cNvPr id="2229" name="Google Shape;2229;ge78007d45b_6_111"/>
          <p:cNvSpPr/>
          <p:nvPr/>
        </p:nvSpPr>
        <p:spPr>
          <a:xfrm>
            <a:off x="2624447" y="1139218"/>
            <a:ext cx="5342700" cy="5638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0" name="Google Shape;2230;ge78007d45b_6_111"/>
          <p:cNvSpPr/>
          <p:nvPr/>
        </p:nvSpPr>
        <p:spPr>
          <a:xfrm>
            <a:off x="2287811" y="1286201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1" name="Google Shape;2231;ge78007d45b_6_111"/>
          <p:cNvSpPr/>
          <p:nvPr/>
        </p:nvSpPr>
        <p:spPr>
          <a:xfrm>
            <a:off x="3396343" y="1911085"/>
            <a:ext cx="439500" cy="190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2" name="Google Shape;2232;ge78007d45b_6_111"/>
          <p:cNvSpPr/>
          <p:nvPr/>
        </p:nvSpPr>
        <p:spPr>
          <a:xfrm>
            <a:off x="3864642" y="1911085"/>
            <a:ext cx="267900" cy="190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3" name="Google Shape;2233;ge78007d45b_6_111"/>
          <p:cNvSpPr/>
          <p:nvPr/>
        </p:nvSpPr>
        <p:spPr>
          <a:xfrm>
            <a:off x="3251202" y="2113807"/>
            <a:ext cx="290400" cy="220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1-1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4" name="Google Shape;2234;ge78007d45b_6_111"/>
          <p:cNvSpPr/>
          <p:nvPr/>
        </p:nvSpPr>
        <p:spPr>
          <a:xfrm>
            <a:off x="4082862" y="2113806"/>
            <a:ext cx="290400" cy="220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5" name="Google Shape;2235;ge78007d45b_6_111"/>
          <p:cNvSpPr/>
          <p:nvPr/>
        </p:nvSpPr>
        <p:spPr>
          <a:xfrm>
            <a:off x="4960620" y="2795005"/>
            <a:ext cx="333300" cy="199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6" name="Google Shape;2236;ge78007d45b_6_111"/>
          <p:cNvSpPr/>
          <p:nvPr/>
        </p:nvSpPr>
        <p:spPr>
          <a:xfrm>
            <a:off x="5404843" y="2824228"/>
            <a:ext cx="290400" cy="220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1-3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7" name="Google Shape;2237;ge78007d45b_6_111"/>
          <p:cNvSpPr/>
          <p:nvPr/>
        </p:nvSpPr>
        <p:spPr>
          <a:xfrm>
            <a:off x="4228003" y="5618954"/>
            <a:ext cx="1176900" cy="610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8" name="Google Shape;2238;ge78007d45b_6_111"/>
          <p:cNvSpPr/>
          <p:nvPr/>
        </p:nvSpPr>
        <p:spPr>
          <a:xfrm>
            <a:off x="5408422" y="5352728"/>
            <a:ext cx="290400" cy="220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1-4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9" name="Google Shape;2239;ge78007d45b_6_111"/>
          <p:cNvSpPr/>
          <p:nvPr/>
        </p:nvSpPr>
        <p:spPr>
          <a:xfrm>
            <a:off x="2758440" y="6456661"/>
            <a:ext cx="333300" cy="199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0" name="Google Shape;2240;ge78007d45b_6_111"/>
          <p:cNvSpPr/>
          <p:nvPr/>
        </p:nvSpPr>
        <p:spPr>
          <a:xfrm>
            <a:off x="3195185" y="6464463"/>
            <a:ext cx="290400" cy="220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1-5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241" name="Google Shape;2241;ge78007d45b_6_111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소윤정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profile.html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2021-07-27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my/profile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5-7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9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9" hMerge="1"/>
                <a:tc rowSpan="19" hMerge="1"/>
                <a:tc rowSpan="19" hMerge="1"/>
                <a:tc rowSpan="19" hMerge="1"/>
                <a:tc rowSpan="19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프로필 정보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프로필 정보 배너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1-2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삭제 버튼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1-3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개인정보 변경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1-4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광고 수신 (체크박스)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1-5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withdrawal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(5-8p)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  <a:tr h="5110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</a:tbl>
          </a:graphicData>
        </a:graphic>
      </p:graphicFrame>
      <p:pic>
        <p:nvPicPr>
          <p:cNvPr id="2242" name="Google Shape;2242;ge78007d45b_6_1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2" name="Google Shape;382;ge78007d45b_6_353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7217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721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이한길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index.html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2021-07-26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721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/mainpage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1-2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40200">
                <a:tc gridSpan="6" rowSpan="17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7" hMerge="1"/>
                <a:tc rowSpan="17" hMerge="1"/>
                <a:tc rowSpan="17" hMerge="1"/>
                <a:tc rowSpan="17" hMerge="1"/>
                <a:tc rowSpan="17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91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페이지(Top)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453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검색창이 켜진 Fixed Header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53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1-2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검색 입력란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53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1-2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검색창 닫기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53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1-3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최근 검색 기록 전체 삭제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53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1-4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해당 카테고리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(2-1p) 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2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검색창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(검색입력란에 검색어 입력시 아래로 스크롤링 가능한 제품 미리보기가 뜸)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53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2-1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제품 상세페이지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(P-1p)</a:t>
                      </a:r>
                      <a:endParaRPr sz="900" u="none" cap="none" strike="noStrik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53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2-2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해당 카테고리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(2-1p)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53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53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53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53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53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53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9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pic>
        <p:nvPicPr>
          <p:cNvPr id="383" name="Google Shape;383;ge78007d45b_6_3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44" y="950779"/>
            <a:ext cx="9598888" cy="5850499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ge78007d45b_6_353"/>
          <p:cNvSpPr/>
          <p:nvPr/>
        </p:nvSpPr>
        <p:spPr>
          <a:xfrm>
            <a:off x="55444" y="950779"/>
            <a:ext cx="9531769" cy="285122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ge78007d45b_6_353"/>
          <p:cNvSpPr/>
          <p:nvPr/>
        </p:nvSpPr>
        <p:spPr>
          <a:xfrm>
            <a:off x="3014276" y="1807521"/>
            <a:ext cx="354600" cy="261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1-3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ge78007d45b_6_353"/>
          <p:cNvSpPr/>
          <p:nvPr/>
        </p:nvSpPr>
        <p:spPr>
          <a:xfrm>
            <a:off x="2244863" y="2604687"/>
            <a:ext cx="5057673" cy="1057232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ge78007d45b_6_353"/>
          <p:cNvSpPr/>
          <p:nvPr/>
        </p:nvSpPr>
        <p:spPr>
          <a:xfrm>
            <a:off x="101371" y="1015411"/>
            <a:ext cx="346800" cy="282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ge78007d45b_6_353"/>
          <p:cNvSpPr/>
          <p:nvPr/>
        </p:nvSpPr>
        <p:spPr>
          <a:xfrm>
            <a:off x="2397274" y="1127582"/>
            <a:ext cx="4619990" cy="400048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ge78007d45b_6_353"/>
          <p:cNvSpPr/>
          <p:nvPr/>
        </p:nvSpPr>
        <p:spPr>
          <a:xfrm>
            <a:off x="7084669" y="1127577"/>
            <a:ext cx="316105" cy="344832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e78007d45b_6_353"/>
          <p:cNvSpPr/>
          <p:nvPr/>
        </p:nvSpPr>
        <p:spPr>
          <a:xfrm>
            <a:off x="2822554" y="1634140"/>
            <a:ext cx="194526" cy="287992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ge78007d45b_6_353"/>
          <p:cNvSpPr/>
          <p:nvPr/>
        </p:nvSpPr>
        <p:spPr>
          <a:xfrm>
            <a:off x="1892186" y="2534513"/>
            <a:ext cx="324900" cy="278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1-4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ge78007d45b_6_353"/>
          <p:cNvSpPr/>
          <p:nvPr/>
        </p:nvSpPr>
        <p:spPr>
          <a:xfrm>
            <a:off x="6703537" y="1118821"/>
            <a:ext cx="324900" cy="278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1-2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3" name="Google Shape;393;ge78007d45b_6_3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e78007d45b_6_3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6575" y="3840075"/>
            <a:ext cx="4232300" cy="29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ge78007d45b_6_353"/>
          <p:cNvSpPr/>
          <p:nvPr/>
        </p:nvSpPr>
        <p:spPr>
          <a:xfrm>
            <a:off x="915225" y="3895075"/>
            <a:ext cx="4230938" cy="2906441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ge78007d45b_6_353"/>
          <p:cNvSpPr/>
          <p:nvPr/>
        </p:nvSpPr>
        <p:spPr>
          <a:xfrm>
            <a:off x="1966476" y="1127071"/>
            <a:ext cx="354600" cy="261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1-1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7" name="Google Shape;397;ge78007d45b_6_353"/>
          <p:cNvCxnSpPr>
            <a:stCxn id="387" idx="2"/>
            <a:endCxn id="398" idx="0"/>
          </p:cNvCxnSpPr>
          <p:nvPr/>
        </p:nvCxnSpPr>
        <p:spPr>
          <a:xfrm>
            <a:off x="274771" y="1298311"/>
            <a:ext cx="662700" cy="254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99" name="Google Shape;399;ge78007d45b_6_353"/>
          <p:cNvSpPr/>
          <p:nvPr/>
        </p:nvSpPr>
        <p:spPr>
          <a:xfrm>
            <a:off x="1171146" y="4533933"/>
            <a:ext cx="3525782" cy="344832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ge78007d45b_6_353"/>
          <p:cNvSpPr/>
          <p:nvPr/>
        </p:nvSpPr>
        <p:spPr>
          <a:xfrm>
            <a:off x="764046" y="3840086"/>
            <a:ext cx="346800" cy="282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ge78007d45b_6_353"/>
          <p:cNvSpPr/>
          <p:nvPr/>
        </p:nvSpPr>
        <p:spPr>
          <a:xfrm>
            <a:off x="4647934" y="4564911"/>
            <a:ext cx="346800" cy="282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ge78007d45b_6_353"/>
          <p:cNvSpPr/>
          <p:nvPr/>
        </p:nvSpPr>
        <p:spPr>
          <a:xfrm>
            <a:off x="4750012" y="4190996"/>
            <a:ext cx="354600" cy="261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2-2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ge78007d45b_6_353"/>
          <p:cNvSpPr/>
          <p:nvPr/>
        </p:nvSpPr>
        <p:spPr>
          <a:xfrm>
            <a:off x="4377724" y="4218000"/>
            <a:ext cx="316105" cy="207874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이(가) 표시된 사진&#10;&#10;자동 생성된 설명" id="2247" name="Google Shape;2247;ge78007d45b_6_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28" y="1111348"/>
            <a:ext cx="9566473" cy="5666671"/>
          </a:xfrm>
          <a:prstGeom prst="rect">
            <a:avLst/>
          </a:prstGeom>
          <a:noFill/>
          <a:ln>
            <a:noFill/>
          </a:ln>
        </p:spPr>
      </p:pic>
      <p:sp>
        <p:nvSpPr>
          <p:cNvPr id="2248" name="Google Shape;2248;ge78007d45b_6_90"/>
          <p:cNvSpPr/>
          <p:nvPr/>
        </p:nvSpPr>
        <p:spPr>
          <a:xfrm>
            <a:off x="2960370" y="1703070"/>
            <a:ext cx="4834800" cy="446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9" name="Google Shape;2249;ge78007d45b_6_90"/>
          <p:cNvSpPr/>
          <p:nvPr/>
        </p:nvSpPr>
        <p:spPr>
          <a:xfrm>
            <a:off x="4723466" y="6249335"/>
            <a:ext cx="544200" cy="252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0" name="Google Shape;2250;ge78007d45b_6_90"/>
          <p:cNvSpPr/>
          <p:nvPr/>
        </p:nvSpPr>
        <p:spPr>
          <a:xfrm>
            <a:off x="5291699" y="6249335"/>
            <a:ext cx="587400" cy="252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1" name="Google Shape;2251;ge78007d45b_6_90"/>
          <p:cNvSpPr/>
          <p:nvPr/>
        </p:nvSpPr>
        <p:spPr>
          <a:xfrm>
            <a:off x="2727198" y="1428705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2" name="Google Shape;2252;ge78007d45b_6_90"/>
          <p:cNvSpPr/>
          <p:nvPr/>
        </p:nvSpPr>
        <p:spPr>
          <a:xfrm>
            <a:off x="4361668" y="6269815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3" name="Google Shape;2253;ge78007d45b_6_90"/>
          <p:cNvSpPr/>
          <p:nvPr/>
        </p:nvSpPr>
        <p:spPr>
          <a:xfrm>
            <a:off x="5962470" y="6279190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254" name="Google Shape;2254;ge78007d45b_6_90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소윤정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withdrawal.html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2021-07-27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my/withdrawal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5-8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9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9" hMerge="1"/>
                <a:tc rowSpan="19" hMerge="1"/>
                <a:tc rowSpan="19" hMerge="1"/>
                <a:tc rowSpan="19" hMerge="1"/>
                <a:tc rowSpan="19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회원 탈퇴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회원탈퇴 정보 체크란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회원탈퇴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profile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(5-6p)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  <a:tr h="4871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</a:tbl>
          </a:graphicData>
        </a:graphic>
      </p:graphicFrame>
      <p:pic>
        <p:nvPicPr>
          <p:cNvPr id="2255" name="Google Shape;2255;ge78007d45b_6_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9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이(가) 표시된 사진&#10;&#10;자동 생성된 설명" id="2260" name="Google Shape;2260;ge78007d45b_6_69"/>
          <p:cNvPicPr preferRelativeResize="0"/>
          <p:nvPr/>
        </p:nvPicPr>
        <p:blipFill rotWithShape="1">
          <a:blip r:embed="rId3">
            <a:alphaModFix/>
          </a:blip>
          <a:srcRect b="45658" l="0" r="0" t="0"/>
          <a:stretch/>
        </p:blipFill>
        <p:spPr>
          <a:xfrm>
            <a:off x="194150" y="1863910"/>
            <a:ext cx="9481746" cy="2920739"/>
          </a:xfrm>
          <a:prstGeom prst="rect">
            <a:avLst/>
          </a:prstGeom>
          <a:noFill/>
          <a:ln>
            <a:noFill/>
          </a:ln>
        </p:spPr>
      </p:pic>
      <p:sp>
        <p:nvSpPr>
          <p:cNvPr id="2261" name="Google Shape;2261;ge78007d45b_6_69"/>
          <p:cNvSpPr/>
          <p:nvPr/>
        </p:nvSpPr>
        <p:spPr>
          <a:xfrm>
            <a:off x="7375465" y="2584917"/>
            <a:ext cx="547200" cy="232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2" name="Google Shape;2262;ge78007d45b_6_69"/>
          <p:cNvSpPr/>
          <p:nvPr/>
        </p:nvSpPr>
        <p:spPr>
          <a:xfrm>
            <a:off x="2896912" y="3044898"/>
            <a:ext cx="1338300" cy="590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3" name="Google Shape;2263;ge78007d45b_6_69"/>
          <p:cNvSpPr/>
          <p:nvPr/>
        </p:nvSpPr>
        <p:spPr>
          <a:xfrm>
            <a:off x="7664071" y="3244614"/>
            <a:ext cx="258600" cy="232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4" name="Google Shape;2264;ge78007d45b_6_69"/>
          <p:cNvSpPr/>
          <p:nvPr/>
        </p:nvSpPr>
        <p:spPr>
          <a:xfrm>
            <a:off x="7387263" y="3244614"/>
            <a:ext cx="258600" cy="232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5" name="Google Shape;2265;ge78007d45b_6_69"/>
          <p:cNvSpPr/>
          <p:nvPr/>
        </p:nvSpPr>
        <p:spPr>
          <a:xfrm>
            <a:off x="7082416" y="2568997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6" name="Google Shape;2266;ge78007d45b_6_69"/>
          <p:cNvSpPr/>
          <p:nvPr/>
        </p:nvSpPr>
        <p:spPr>
          <a:xfrm>
            <a:off x="2587101" y="2927548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7" name="Google Shape;2267;ge78007d45b_6_69"/>
          <p:cNvSpPr/>
          <p:nvPr/>
        </p:nvSpPr>
        <p:spPr>
          <a:xfrm>
            <a:off x="7082416" y="3244614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8" name="Google Shape;2268;ge78007d45b_6_69"/>
          <p:cNvSpPr/>
          <p:nvPr/>
        </p:nvSpPr>
        <p:spPr>
          <a:xfrm>
            <a:off x="8007183" y="3242550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269" name="Google Shape;2269;ge78007d45b_6_69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소윤정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address.html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2021-07-27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my/address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5-9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9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9" hMerge="1"/>
                <a:tc rowSpan="19" hMerge="1"/>
                <a:tc rowSpan="19" hMerge="1"/>
                <a:tc rowSpan="19" hMerge="1"/>
                <a:tc rowSpan="19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주소록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새 배송지 추가 (팝업)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해당 배송지 선택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배송지 수정  (팝업)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배송지 삭제 (팝업)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  <a:tr h="4951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</a:tbl>
          </a:graphicData>
        </a:graphic>
      </p:graphicFrame>
      <p:pic>
        <p:nvPicPr>
          <p:cNvPr id="2270" name="Google Shape;2270;ge78007d45b_6_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4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이(가) 표시된 사진&#10;&#10;자동 생성된 설명" id="2275" name="Google Shape;2275;ge78007d45b_6_18"/>
          <p:cNvPicPr preferRelativeResize="0"/>
          <p:nvPr/>
        </p:nvPicPr>
        <p:blipFill rotWithShape="1">
          <a:blip r:embed="rId3">
            <a:alphaModFix/>
          </a:blip>
          <a:srcRect b="45743" l="0" r="0" t="0"/>
          <a:stretch/>
        </p:blipFill>
        <p:spPr>
          <a:xfrm>
            <a:off x="194150" y="1636732"/>
            <a:ext cx="9442219" cy="3657602"/>
          </a:xfrm>
          <a:prstGeom prst="rect">
            <a:avLst/>
          </a:prstGeom>
          <a:noFill/>
          <a:ln>
            <a:noFill/>
          </a:ln>
        </p:spPr>
      </p:pic>
      <p:sp>
        <p:nvSpPr>
          <p:cNvPr id="2276" name="Google Shape;2276;ge78007d45b_6_18"/>
          <p:cNvSpPr/>
          <p:nvPr/>
        </p:nvSpPr>
        <p:spPr>
          <a:xfrm>
            <a:off x="7599842" y="3476482"/>
            <a:ext cx="276300" cy="275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7" name="Google Shape;2277;ge78007d45b_6_18"/>
          <p:cNvSpPr/>
          <p:nvPr/>
        </p:nvSpPr>
        <p:spPr>
          <a:xfrm>
            <a:off x="2899214" y="3163186"/>
            <a:ext cx="1293000" cy="724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8" name="Google Shape;2278;ge78007d45b_6_18"/>
          <p:cNvSpPr/>
          <p:nvPr/>
        </p:nvSpPr>
        <p:spPr>
          <a:xfrm>
            <a:off x="7259085" y="2574015"/>
            <a:ext cx="641700" cy="309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9" name="Google Shape;2279;ge78007d45b_6_18"/>
          <p:cNvSpPr/>
          <p:nvPr/>
        </p:nvSpPr>
        <p:spPr>
          <a:xfrm>
            <a:off x="2566264" y="3230837"/>
            <a:ext cx="233100" cy="288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0" name="Google Shape;2280;ge78007d45b_6_18"/>
          <p:cNvSpPr/>
          <p:nvPr/>
        </p:nvSpPr>
        <p:spPr>
          <a:xfrm>
            <a:off x="6956912" y="2565884"/>
            <a:ext cx="233100" cy="288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1" name="Google Shape;2281;ge78007d45b_6_18"/>
          <p:cNvSpPr/>
          <p:nvPr/>
        </p:nvSpPr>
        <p:spPr>
          <a:xfrm>
            <a:off x="7259085" y="3465533"/>
            <a:ext cx="233100" cy="288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282" name="Google Shape;2282;ge78007d45b_6_18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소윤정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payment.html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2021-07-27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my/payment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5-10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9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9" hMerge="1"/>
                <a:tc rowSpan="19" hMerge="1"/>
                <a:tc rowSpan="19" hMerge="1"/>
                <a:tc rowSpan="19" hMerge="1"/>
                <a:tc rowSpan="19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결제 정보</a:t>
                      </a:r>
                      <a:endParaRPr sz="11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새 카드 추가하기 (팝업)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기존 결제카드 선택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카드 삭제 (팝업)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  <a:tr h="4871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</a:tbl>
          </a:graphicData>
        </a:graphic>
      </p:graphicFrame>
      <p:pic>
        <p:nvPicPr>
          <p:cNvPr id="2283" name="Google Shape;2283;ge78007d45b_6_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31859B"/>
        </a:solidFill>
      </p:bgPr>
    </p:bg>
    <p:spTree>
      <p:nvGrpSpPr>
        <p:cNvPr id="2287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7"/>
          <p:cNvSpPr txBox="1"/>
          <p:nvPr>
            <p:ph type="title"/>
          </p:nvPr>
        </p:nvSpPr>
        <p:spPr>
          <a:xfrm>
            <a:off x="5144260" y="3161157"/>
            <a:ext cx="2323340" cy="505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서비스 소개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2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3" name="Google Shape;2293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50" y="801575"/>
            <a:ext cx="9692573" cy="5747849"/>
          </a:xfrm>
          <a:prstGeom prst="rect">
            <a:avLst/>
          </a:prstGeom>
          <a:noFill/>
          <a:ln>
            <a:noFill/>
          </a:ln>
        </p:spPr>
      </p:pic>
      <p:sp>
        <p:nvSpPr>
          <p:cNvPr id="2294" name="Google Shape;2294;p106"/>
          <p:cNvSpPr/>
          <p:nvPr/>
        </p:nvSpPr>
        <p:spPr>
          <a:xfrm>
            <a:off x="150825" y="1321100"/>
            <a:ext cx="972630" cy="3388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5" name="Google Shape;2295;p106"/>
          <p:cNvSpPr txBox="1"/>
          <p:nvPr/>
        </p:nvSpPr>
        <p:spPr>
          <a:xfrm flipH="1">
            <a:off x="150825" y="947125"/>
            <a:ext cx="278100" cy="3387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6" name="Google Shape;2296;p106"/>
          <p:cNvSpPr/>
          <p:nvPr/>
        </p:nvSpPr>
        <p:spPr>
          <a:xfrm>
            <a:off x="8967975" y="1321100"/>
            <a:ext cx="267473" cy="3388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7" name="Google Shape;2297;p106"/>
          <p:cNvSpPr/>
          <p:nvPr/>
        </p:nvSpPr>
        <p:spPr>
          <a:xfrm>
            <a:off x="9304850" y="1321099"/>
            <a:ext cx="267473" cy="3388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8" name="Google Shape;2298;p106"/>
          <p:cNvSpPr txBox="1"/>
          <p:nvPr/>
        </p:nvSpPr>
        <p:spPr>
          <a:xfrm flipH="1">
            <a:off x="8845750" y="947125"/>
            <a:ext cx="389700" cy="492412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2-1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9" name="Google Shape;2299;p106"/>
          <p:cNvSpPr txBox="1"/>
          <p:nvPr/>
        </p:nvSpPr>
        <p:spPr>
          <a:xfrm flipH="1">
            <a:off x="9304850" y="947125"/>
            <a:ext cx="389700" cy="492412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2-2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0" name="Google Shape;2300;p106"/>
          <p:cNvSpPr/>
          <p:nvPr/>
        </p:nvSpPr>
        <p:spPr>
          <a:xfrm>
            <a:off x="1942501" y="5716225"/>
            <a:ext cx="1118524" cy="453641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1" name="Google Shape;2301;p106"/>
          <p:cNvSpPr/>
          <p:nvPr/>
        </p:nvSpPr>
        <p:spPr>
          <a:xfrm>
            <a:off x="3061025" y="5716225"/>
            <a:ext cx="1167155" cy="453641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2" name="Google Shape;2302;p106"/>
          <p:cNvSpPr txBox="1"/>
          <p:nvPr/>
        </p:nvSpPr>
        <p:spPr>
          <a:xfrm flipH="1">
            <a:off x="1942500" y="5323450"/>
            <a:ext cx="389700" cy="492412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3-1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3" name="Google Shape;2303;p106"/>
          <p:cNvSpPr txBox="1"/>
          <p:nvPr/>
        </p:nvSpPr>
        <p:spPr>
          <a:xfrm flipH="1">
            <a:off x="3838475" y="5323450"/>
            <a:ext cx="389700" cy="492412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3-2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4" name="Google Shape;2304;p106"/>
          <p:cNvSpPr/>
          <p:nvPr/>
        </p:nvSpPr>
        <p:spPr>
          <a:xfrm>
            <a:off x="150825" y="2714861"/>
            <a:ext cx="389052" cy="235048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5" name="Google Shape;2305;p106"/>
          <p:cNvSpPr txBox="1"/>
          <p:nvPr/>
        </p:nvSpPr>
        <p:spPr>
          <a:xfrm flipH="1">
            <a:off x="620550" y="2714850"/>
            <a:ext cx="278100" cy="3387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06" name="Google Shape;2306;p106"/>
          <p:cNvCxnSpPr/>
          <p:nvPr/>
        </p:nvCxnSpPr>
        <p:spPr>
          <a:xfrm>
            <a:off x="615925" y="3469150"/>
            <a:ext cx="62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307" name="Google Shape;2307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68375" y="2238150"/>
            <a:ext cx="491225" cy="3085300"/>
          </a:xfrm>
          <a:prstGeom prst="rect">
            <a:avLst/>
          </a:prstGeom>
          <a:noFill/>
          <a:ln cap="flat" cmpd="sng" w="9525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308" name="Google Shape;2308;p106"/>
          <p:cNvGrpSpPr/>
          <p:nvPr/>
        </p:nvGrpSpPr>
        <p:grpSpPr>
          <a:xfrm>
            <a:off x="-13991" y="6169875"/>
            <a:ext cx="12219984" cy="587261"/>
            <a:chOff x="2215850" y="1623750"/>
            <a:chExt cx="8765500" cy="726000"/>
          </a:xfrm>
        </p:grpSpPr>
        <p:sp>
          <p:nvSpPr>
            <p:cNvPr id="2309" name="Google Shape;2309;p106"/>
            <p:cNvSpPr/>
            <p:nvPr/>
          </p:nvSpPr>
          <p:spPr>
            <a:xfrm rot="5400000">
              <a:off x="21056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106"/>
            <p:cNvSpPr/>
            <p:nvPr/>
          </p:nvSpPr>
          <p:spPr>
            <a:xfrm rot="-5400000">
              <a:off x="23596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106"/>
            <p:cNvSpPr/>
            <p:nvPr/>
          </p:nvSpPr>
          <p:spPr>
            <a:xfrm rot="5400000">
              <a:off x="25925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106"/>
            <p:cNvSpPr/>
            <p:nvPr/>
          </p:nvSpPr>
          <p:spPr>
            <a:xfrm rot="5400000">
              <a:off x="30640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106"/>
            <p:cNvSpPr/>
            <p:nvPr/>
          </p:nvSpPr>
          <p:spPr>
            <a:xfrm rot="-5400000">
              <a:off x="33180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106"/>
            <p:cNvSpPr/>
            <p:nvPr/>
          </p:nvSpPr>
          <p:spPr>
            <a:xfrm rot="5400000">
              <a:off x="35509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106"/>
            <p:cNvSpPr/>
            <p:nvPr/>
          </p:nvSpPr>
          <p:spPr>
            <a:xfrm rot="5400000">
              <a:off x="40435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106"/>
            <p:cNvSpPr/>
            <p:nvPr/>
          </p:nvSpPr>
          <p:spPr>
            <a:xfrm rot="-5400000">
              <a:off x="42976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106"/>
            <p:cNvSpPr/>
            <p:nvPr/>
          </p:nvSpPr>
          <p:spPr>
            <a:xfrm rot="5400000">
              <a:off x="45305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106"/>
            <p:cNvSpPr/>
            <p:nvPr/>
          </p:nvSpPr>
          <p:spPr>
            <a:xfrm rot="5400000">
              <a:off x="50231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106"/>
            <p:cNvSpPr/>
            <p:nvPr/>
          </p:nvSpPr>
          <p:spPr>
            <a:xfrm rot="-5400000">
              <a:off x="52772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106"/>
            <p:cNvSpPr/>
            <p:nvPr/>
          </p:nvSpPr>
          <p:spPr>
            <a:xfrm rot="5400000">
              <a:off x="55100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106"/>
            <p:cNvSpPr/>
            <p:nvPr/>
          </p:nvSpPr>
          <p:spPr>
            <a:xfrm rot="5400000">
              <a:off x="59815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106"/>
            <p:cNvSpPr/>
            <p:nvPr/>
          </p:nvSpPr>
          <p:spPr>
            <a:xfrm rot="-5400000">
              <a:off x="62356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106"/>
            <p:cNvSpPr/>
            <p:nvPr/>
          </p:nvSpPr>
          <p:spPr>
            <a:xfrm rot="5400000">
              <a:off x="64684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106"/>
            <p:cNvSpPr/>
            <p:nvPr/>
          </p:nvSpPr>
          <p:spPr>
            <a:xfrm rot="5400000">
              <a:off x="69611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106"/>
            <p:cNvSpPr/>
            <p:nvPr/>
          </p:nvSpPr>
          <p:spPr>
            <a:xfrm rot="-5400000">
              <a:off x="72151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106"/>
            <p:cNvSpPr/>
            <p:nvPr/>
          </p:nvSpPr>
          <p:spPr>
            <a:xfrm rot="5400000">
              <a:off x="74480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106"/>
            <p:cNvSpPr/>
            <p:nvPr/>
          </p:nvSpPr>
          <p:spPr>
            <a:xfrm rot="5400000">
              <a:off x="79407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106"/>
            <p:cNvSpPr/>
            <p:nvPr/>
          </p:nvSpPr>
          <p:spPr>
            <a:xfrm rot="-5400000">
              <a:off x="81947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106"/>
            <p:cNvSpPr/>
            <p:nvPr/>
          </p:nvSpPr>
          <p:spPr>
            <a:xfrm rot="5400000">
              <a:off x="84276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106"/>
            <p:cNvSpPr/>
            <p:nvPr/>
          </p:nvSpPr>
          <p:spPr>
            <a:xfrm rot="5400000">
              <a:off x="88991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106"/>
            <p:cNvSpPr/>
            <p:nvPr/>
          </p:nvSpPr>
          <p:spPr>
            <a:xfrm rot="-5400000">
              <a:off x="91531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106"/>
            <p:cNvSpPr/>
            <p:nvPr/>
          </p:nvSpPr>
          <p:spPr>
            <a:xfrm rot="5400000">
              <a:off x="93860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106"/>
            <p:cNvSpPr/>
            <p:nvPr/>
          </p:nvSpPr>
          <p:spPr>
            <a:xfrm rot="5400000">
              <a:off x="98786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106"/>
            <p:cNvSpPr/>
            <p:nvPr/>
          </p:nvSpPr>
          <p:spPr>
            <a:xfrm rot="-5400000">
              <a:off x="101327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106"/>
            <p:cNvSpPr/>
            <p:nvPr/>
          </p:nvSpPr>
          <p:spPr>
            <a:xfrm rot="5400000">
              <a:off x="103656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2336" name="Google Shape;2336;p106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김미정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about.html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2021-07-27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/about/.jsp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6-1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6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6" hMerge="1"/>
                <a:tc rowSpan="16" hMerge="1"/>
                <a:tc rowSpan="16" hMerge="1"/>
                <a:tc rowSpan="16" hMerge="1"/>
                <a:tc rowSpan="16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 소개 화면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900" u="none" cap="none" strike="noStrike">
                          <a:solidFill>
                            <a:schemeClr val="hlink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https://kream.co.kr/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2-1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크림 페이스북으로 이동[고정]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https://www.facebook.com/kreamcokr/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2-2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크림 인스타그램으로 이동[고정]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https://www.instagram.com/kream.co.kr/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3-1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크림 앱 스토어로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(https://apps.apple.com/app/id1490580239)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3-2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크림 구글 플레이로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(https://play.google.com/store/apps/details?id=com.fstudio.kream)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스크롤바 [사이드 고정]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(hover 효과)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아래 페이지와 이어짐</a:t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  <a:tr h="4633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</a:tbl>
          </a:graphicData>
        </a:graphic>
      </p:graphicFrame>
      <p:pic>
        <p:nvPicPr>
          <p:cNvPr id="2337" name="Google Shape;2337;p1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2" name="Google Shape;2342;ge65c6f04f4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80075"/>
            <a:ext cx="9748723" cy="6077924"/>
          </a:xfrm>
          <a:prstGeom prst="rect">
            <a:avLst/>
          </a:prstGeom>
          <a:noFill/>
          <a:ln>
            <a:noFill/>
          </a:ln>
        </p:spPr>
      </p:pic>
      <p:sp>
        <p:nvSpPr>
          <p:cNvPr id="2343" name="Google Shape;2343;ge65c6f04f4_0_2"/>
          <p:cNvSpPr/>
          <p:nvPr/>
        </p:nvSpPr>
        <p:spPr>
          <a:xfrm>
            <a:off x="102325" y="2878648"/>
            <a:ext cx="389052" cy="235048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4" name="Google Shape;2344;ge65c6f04f4_0_2"/>
          <p:cNvSpPr txBox="1"/>
          <p:nvPr/>
        </p:nvSpPr>
        <p:spPr>
          <a:xfrm flipH="1">
            <a:off x="568563" y="2878650"/>
            <a:ext cx="278100" cy="3387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45" name="Google Shape;2345;ge65c6f04f4_0_2"/>
          <p:cNvCxnSpPr/>
          <p:nvPr/>
        </p:nvCxnSpPr>
        <p:spPr>
          <a:xfrm>
            <a:off x="615925" y="3469150"/>
            <a:ext cx="62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346" name="Google Shape;2346;ge65c6f04f4_0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68375" y="2238150"/>
            <a:ext cx="491225" cy="3085300"/>
          </a:xfrm>
          <a:prstGeom prst="rect">
            <a:avLst/>
          </a:prstGeom>
          <a:noFill/>
          <a:ln cap="flat" cmpd="sng" w="19050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47" name="Google Shape;2347;ge65c6f04f4_0_2"/>
          <p:cNvSpPr/>
          <p:nvPr/>
        </p:nvSpPr>
        <p:spPr>
          <a:xfrm>
            <a:off x="8966825" y="1328675"/>
            <a:ext cx="267473" cy="3388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8" name="Google Shape;2348;ge65c6f04f4_0_2"/>
          <p:cNvSpPr/>
          <p:nvPr/>
        </p:nvSpPr>
        <p:spPr>
          <a:xfrm>
            <a:off x="9295413" y="1328674"/>
            <a:ext cx="267473" cy="3388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9" name="Google Shape;2349;ge65c6f04f4_0_2"/>
          <p:cNvSpPr/>
          <p:nvPr/>
        </p:nvSpPr>
        <p:spPr>
          <a:xfrm>
            <a:off x="102325" y="1328675"/>
            <a:ext cx="972630" cy="3388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0" name="Google Shape;2350;ge65c6f04f4_0_2"/>
          <p:cNvSpPr txBox="1"/>
          <p:nvPr/>
        </p:nvSpPr>
        <p:spPr>
          <a:xfrm flipH="1">
            <a:off x="102325" y="947125"/>
            <a:ext cx="278100" cy="3387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1" name="Google Shape;2351;ge65c6f04f4_0_2"/>
          <p:cNvSpPr txBox="1"/>
          <p:nvPr/>
        </p:nvSpPr>
        <p:spPr>
          <a:xfrm flipH="1">
            <a:off x="8749725" y="903100"/>
            <a:ext cx="389700" cy="492412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2-1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2" name="Google Shape;2352;ge65c6f04f4_0_2"/>
          <p:cNvSpPr txBox="1"/>
          <p:nvPr/>
        </p:nvSpPr>
        <p:spPr>
          <a:xfrm flipH="1">
            <a:off x="9234301" y="903100"/>
            <a:ext cx="389700" cy="492412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2-2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53" name="Google Shape;2353;ge65c6f04f4_0_2"/>
          <p:cNvGrpSpPr/>
          <p:nvPr/>
        </p:nvGrpSpPr>
        <p:grpSpPr>
          <a:xfrm>
            <a:off x="28077" y="5930666"/>
            <a:ext cx="12135835" cy="587261"/>
            <a:chOff x="2215850" y="1623750"/>
            <a:chExt cx="8765500" cy="726000"/>
          </a:xfrm>
        </p:grpSpPr>
        <p:sp>
          <p:nvSpPr>
            <p:cNvPr id="2354" name="Google Shape;2354;ge65c6f04f4_0_2"/>
            <p:cNvSpPr/>
            <p:nvPr/>
          </p:nvSpPr>
          <p:spPr>
            <a:xfrm rot="5400000">
              <a:off x="21056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ge65c6f04f4_0_2"/>
            <p:cNvSpPr/>
            <p:nvPr/>
          </p:nvSpPr>
          <p:spPr>
            <a:xfrm rot="-5400000">
              <a:off x="23596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ge65c6f04f4_0_2"/>
            <p:cNvSpPr/>
            <p:nvPr/>
          </p:nvSpPr>
          <p:spPr>
            <a:xfrm rot="5400000">
              <a:off x="25925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ge65c6f04f4_0_2"/>
            <p:cNvSpPr/>
            <p:nvPr/>
          </p:nvSpPr>
          <p:spPr>
            <a:xfrm rot="5400000">
              <a:off x="30640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ge65c6f04f4_0_2"/>
            <p:cNvSpPr/>
            <p:nvPr/>
          </p:nvSpPr>
          <p:spPr>
            <a:xfrm rot="-5400000">
              <a:off x="33180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ge65c6f04f4_0_2"/>
            <p:cNvSpPr/>
            <p:nvPr/>
          </p:nvSpPr>
          <p:spPr>
            <a:xfrm rot="5400000">
              <a:off x="35509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ge65c6f04f4_0_2"/>
            <p:cNvSpPr/>
            <p:nvPr/>
          </p:nvSpPr>
          <p:spPr>
            <a:xfrm rot="5400000">
              <a:off x="40435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ge65c6f04f4_0_2"/>
            <p:cNvSpPr/>
            <p:nvPr/>
          </p:nvSpPr>
          <p:spPr>
            <a:xfrm rot="-5400000">
              <a:off x="42976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ge65c6f04f4_0_2"/>
            <p:cNvSpPr/>
            <p:nvPr/>
          </p:nvSpPr>
          <p:spPr>
            <a:xfrm rot="5400000">
              <a:off x="45305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ge65c6f04f4_0_2"/>
            <p:cNvSpPr/>
            <p:nvPr/>
          </p:nvSpPr>
          <p:spPr>
            <a:xfrm rot="5400000">
              <a:off x="50231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ge65c6f04f4_0_2"/>
            <p:cNvSpPr/>
            <p:nvPr/>
          </p:nvSpPr>
          <p:spPr>
            <a:xfrm rot="-5400000">
              <a:off x="52772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5" name="Google Shape;2365;ge65c6f04f4_0_2"/>
            <p:cNvSpPr/>
            <p:nvPr/>
          </p:nvSpPr>
          <p:spPr>
            <a:xfrm rot="5400000">
              <a:off x="55100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6" name="Google Shape;2366;ge65c6f04f4_0_2"/>
            <p:cNvSpPr/>
            <p:nvPr/>
          </p:nvSpPr>
          <p:spPr>
            <a:xfrm rot="5400000">
              <a:off x="59815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ge65c6f04f4_0_2"/>
            <p:cNvSpPr/>
            <p:nvPr/>
          </p:nvSpPr>
          <p:spPr>
            <a:xfrm rot="-5400000">
              <a:off x="62356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ge65c6f04f4_0_2"/>
            <p:cNvSpPr/>
            <p:nvPr/>
          </p:nvSpPr>
          <p:spPr>
            <a:xfrm rot="5400000">
              <a:off x="64684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ge65c6f04f4_0_2"/>
            <p:cNvSpPr/>
            <p:nvPr/>
          </p:nvSpPr>
          <p:spPr>
            <a:xfrm rot="5400000">
              <a:off x="69611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ge65c6f04f4_0_2"/>
            <p:cNvSpPr/>
            <p:nvPr/>
          </p:nvSpPr>
          <p:spPr>
            <a:xfrm rot="-5400000">
              <a:off x="72151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ge65c6f04f4_0_2"/>
            <p:cNvSpPr/>
            <p:nvPr/>
          </p:nvSpPr>
          <p:spPr>
            <a:xfrm rot="5400000">
              <a:off x="74480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2" name="Google Shape;2372;ge65c6f04f4_0_2"/>
            <p:cNvSpPr/>
            <p:nvPr/>
          </p:nvSpPr>
          <p:spPr>
            <a:xfrm rot="5400000">
              <a:off x="79407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3" name="Google Shape;2373;ge65c6f04f4_0_2"/>
            <p:cNvSpPr/>
            <p:nvPr/>
          </p:nvSpPr>
          <p:spPr>
            <a:xfrm rot="-5400000">
              <a:off x="81947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4" name="Google Shape;2374;ge65c6f04f4_0_2"/>
            <p:cNvSpPr/>
            <p:nvPr/>
          </p:nvSpPr>
          <p:spPr>
            <a:xfrm rot="5400000">
              <a:off x="84276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ge65c6f04f4_0_2"/>
            <p:cNvSpPr/>
            <p:nvPr/>
          </p:nvSpPr>
          <p:spPr>
            <a:xfrm rot="5400000">
              <a:off x="88991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ge65c6f04f4_0_2"/>
            <p:cNvSpPr/>
            <p:nvPr/>
          </p:nvSpPr>
          <p:spPr>
            <a:xfrm rot="-5400000">
              <a:off x="91531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ge65c6f04f4_0_2"/>
            <p:cNvSpPr/>
            <p:nvPr/>
          </p:nvSpPr>
          <p:spPr>
            <a:xfrm rot="5400000">
              <a:off x="93860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ge65c6f04f4_0_2"/>
            <p:cNvSpPr/>
            <p:nvPr/>
          </p:nvSpPr>
          <p:spPr>
            <a:xfrm rot="5400000">
              <a:off x="98786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ge65c6f04f4_0_2"/>
            <p:cNvSpPr/>
            <p:nvPr/>
          </p:nvSpPr>
          <p:spPr>
            <a:xfrm rot="-5400000">
              <a:off x="101327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ge65c6f04f4_0_2"/>
            <p:cNvSpPr/>
            <p:nvPr/>
          </p:nvSpPr>
          <p:spPr>
            <a:xfrm rot="5400000">
              <a:off x="103656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2381" name="Google Shape;2381;ge65c6f04f4_0_2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김미정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about.html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2021-07-27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/about/.jsp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6-2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7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7" hMerge="1"/>
                <a:tc rowSpan="17" hMerge="1"/>
                <a:tc rowSpan="17" hMerge="1"/>
                <a:tc rowSpan="17" hMerge="1"/>
                <a:tc rowSpan="17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 소개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900" u="none" cap="none" strike="noStrike">
                          <a:solidFill>
                            <a:schemeClr val="hlink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https://kream.co.kr/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2-1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크림 페이스북으로 이동[고정]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https://www.facebook.com/kreamcokr/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2-2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크림 인스타그램으로 이동[고정]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https://www.instagram.com/kream.co.kr/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스크롤바 [사이드 고정]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(hover 효과)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아래 페이지와 동일</a:t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  <a:tr h="5547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</a:tbl>
          </a:graphicData>
        </a:graphic>
      </p:graphicFrame>
      <p:pic>
        <p:nvPicPr>
          <p:cNvPr id="2382" name="Google Shape;2382;ge65c6f04f4_0_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6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7" name="Google Shape;2387;ge65c6f04f4_0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50" y="800200"/>
            <a:ext cx="9692573" cy="6057774"/>
          </a:xfrm>
          <a:prstGeom prst="rect">
            <a:avLst/>
          </a:prstGeom>
          <a:noFill/>
          <a:ln>
            <a:noFill/>
          </a:ln>
        </p:spPr>
      </p:pic>
      <p:sp>
        <p:nvSpPr>
          <p:cNvPr id="2388" name="Google Shape;2388;ge65c6f04f4_0_31"/>
          <p:cNvSpPr/>
          <p:nvPr/>
        </p:nvSpPr>
        <p:spPr>
          <a:xfrm>
            <a:off x="150825" y="2835723"/>
            <a:ext cx="389052" cy="235048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9" name="Google Shape;2389;ge65c6f04f4_0_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68375" y="2238150"/>
            <a:ext cx="491225" cy="3085300"/>
          </a:xfrm>
          <a:prstGeom prst="rect">
            <a:avLst/>
          </a:prstGeom>
          <a:noFill/>
          <a:ln cap="flat" cmpd="sng" w="19050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390" name="Google Shape;2390;ge65c6f04f4_0_31"/>
          <p:cNvCxnSpPr/>
          <p:nvPr/>
        </p:nvCxnSpPr>
        <p:spPr>
          <a:xfrm>
            <a:off x="615925" y="3469150"/>
            <a:ext cx="62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91" name="Google Shape;2391;ge65c6f04f4_0_31"/>
          <p:cNvSpPr txBox="1"/>
          <p:nvPr/>
        </p:nvSpPr>
        <p:spPr>
          <a:xfrm flipH="1">
            <a:off x="620550" y="2835725"/>
            <a:ext cx="278100" cy="3387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2" name="Google Shape;2392;ge65c6f04f4_0_31"/>
          <p:cNvSpPr/>
          <p:nvPr/>
        </p:nvSpPr>
        <p:spPr>
          <a:xfrm>
            <a:off x="150825" y="1349425"/>
            <a:ext cx="972630" cy="3388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3" name="Google Shape;2393;ge65c6f04f4_0_31"/>
          <p:cNvSpPr txBox="1"/>
          <p:nvPr/>
        </p:nvSpPr>
        <p:spPr>
          <a:xfrm flipH="1">
            <a:off x="150825" y="947125"/>
            <a:ext cx="278100" cy="3387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4" name="Google Shape;2394;ge65c6f04f4_0_31"/>
          <p:cNvSpPr/>
          <p:nvPr/>
        </p:nvSpPr>
        <p:spPr>
          <a:xfrm>
            <a:off x="8960925" y="1349425"/>
            <a:ext cx="267473" cy="3388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5" name="Google Shape;2395;ge65c6f04f4_0_31"/>
          <p:cNvSpPr/>
          <p:nvPr/>
        </p:nvSpPr>
        <p:spPr>
          <a:xfrm>
            <a:off x="9286000" y="1349424"/>
            <a:ext cx="267473" cy="3388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6" name="Google Shape;2396;ge65c6f04f4_0_31"/>
          <p:cNvSpPr txBox="1"/>
          <p:nvPr/>
        </p:nvSpPr>
        <p:spPr>
          <a:xfrm flipH="1">
            <a:off x="8838700" y="947125"/>
            <a:ext cx="389700" cy="492412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2-1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7" name="Google Shape;2397;ge65c6f04f4_0_31"/>
          <p:cNvSpPr txBox="1"/>
          <p:nvPr/>
        </p:nvSpPr>
        <p:spPr>
          <a:xfrm flipH="1">
            <a:off x="9285988" y="947125"/>
            <a:ext cx="389700" cy="492412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2-2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98" name="Google Shape;2398;ge65c6f04f4_0_31"/>
          <p:cNvGrpSpPr/>
          <p:nvPr/>
        </p:nvGrpSpPr>
        <p:grpSpPr>
          <a:xfrm>
            <a:off x="28090" y="5946591"/>
            <a:ext cx="12135835" cy="587261"/>
            <a:chOff x="2215850" y="1623750"/>
            <a:chExt cx="8765500" cy="726000"/>
          </a:xfrm>
        </p:grpSpPr>
        <p:sp>
          <p:nvSpPr>
            <p:cNvPr id="2399" name="Google Shape;2399;ge65c6f04f4_0_31"/>
            <p:cNvSpPr/>
            <p:nvPr/>
          </p:nvSpPr>
          <p:spPr>
            <a:xfrm rot="5400000">
              <a:off x="21056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Google Shape;2400;ge65c6f04f4_0_31"/>
            <p:cNvSpPr/>
            <p:nvPr/>
          </p:nvSpPr>
          <p:spPr>
            <a:xfrm rot="-5400000">
              <a:off x="23596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ge65c6f04f4_0_31"/>
            <p:cNvSpPr/>
            <p:nvPr/>
          </p:nvSpPr>
          <p:spPr>
            <a:xfrm rot="5400000">
              <a:off x="25925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ge65c6f04f4_0_31"/>
            <p:cNvSpPr/>
            <p:nvPr/>
          </p:nvSpPr>
          <p:spPr>
            <a:xfrm rot="5400000">
              <a:off x="30640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Google Shape;2403;ge65c6f04f4_0_31"/>
            <p:cNvSpPr/>
            <p:nvPr/>
          </p:nvSpPr>
          <p:spPr>
            <a:xfrm rot="-5400000">
              <a:off x="33180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ge65c6f04f4_0_31"/>
            <p:cNvSpPr/>
            <p:nvPr/>
          </p:nvSpPr>
          <p:spPr>
            <a:xfrm rot="5400000">
              <a:off x="35509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ge65c6f04f4_0_31"/>
            <p:cNvSpPr/>
            <p:nvPr/>
          </p:nvSpPr>
          <p:spPr>
            <a:xfrm rot="5400000">
              <a:off x="40435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ge65c6f04f4_0_31"/>
            <p:cNvSpPr/>
            <p:nvPr/>
          </p:nvSpPr>
          <p:spPr>
            <a:xfrm rot="-5400000">
              <a:off x="42976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ge65c6f04f4_0_31"/>
            <p:cNvSpPr/>
            <p:nvPr/>
          </p:nvSpPr>
          <p:spPr>
            <a:xfrm rot="5400000">
              <a:off x="45305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ge65c6f04f4_0_31"/>
            <p:cNvSpPr/>
            <p:nvPr/>
          </p:nvSpPr>
          <p:spPr>
            <a:xfrm rot="5400000">
              <a:off x="50231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ge65c6f04f4_0_31"/>
            <p:cNvSpPr/>
            <p:nvPr/>
          </p:nvSpPr>
          <p:spPr>
            <a:xfrm rot="-5400000">
              <a:off x="52772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0" name="Google Shape;2410;ge65c6f04f4_0_31"/>
            <p:cNvSpPr/>
            <p:nvPr/>
          </p:nvSpPr>
          <p:spPr>
            <a:xfrm rot="5400000">
              <a:off x="55100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1" name="Google Shape;2411;ge65c6f04f4_0_31"/>
            <p:cNvSpPr/>
            <p:nvPr/>
          </p:nvSpPr>
          <p:spPr>
            <a:xfrm rot="5400000">
              <a:off x="59815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2" name="Google Shape;2412;ge65c6f04f4_0_31"/>
            <p:cNvSpPr/>
            <p:nvPr/>
          </p:nvSpPr>
          <p:spPr>
            <a:xfrm rot="-5400000">
              <a:off x="62356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Google Shape;2413;ge65c6f04f4_0_31"/>
            <p:cNvSpPr/>
            <p:nvPr/>
          </p:nvSpPr>
          <p:spPr>
            <a:xfrm rot="5400000">
              <a:off x="64684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Google Shape;2414;ge65c6f04f4_0_31"/>
            <p:cNvSpPr/>
            <p:nvPr/>
          </p:nvSpPr>
          <p:spPr>
            <a:xfrm rot="5400000">
              <a:off x="69611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ge65c6f04f4_0_31"/>
            <p:cNvSpPr/>
            <p:nvPr/>
          </p:nvSpPr>
          <p:spPr>
            <a:xfrm rot="-5400000">
              <a:off x="72151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ge65c6f04f4_0_31"/>
            <p:cNvSpPr/>
            <p:nvPr/>
          </p:nvSpPr>
          <p:spPr>
            <a:xfrm rot="5400000">
              <a:off x="74480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ge65c6f04f4_0_31"/>
            <p:cNvSpPr/>
            <p:nvPr/>
          </p:nvSpPr>
          <p:spPr>
            <a:xfrm rot="5400000">
              <a:off x="79407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ge65c6f04f4_0_31"/>
            <p:cNvSpPr/>
            <p:nvPr/>
          </p:nvSpPr>
          <p:spPr>
            <a:xfrm rot="-5400000">
              <a:off x="81947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ge65c6f04f4_0_31"/>
            <p:cNvSpPr/>
            <p:nvPr/>
          </p:nvSpPr>
          <p:spPr>
            <a:xfrm rot="5400000">
              <a:off x="84276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ge65c6f04f4_0_31"/>
            <p:cNvSpPr/>
            <p:nvPr/>
          </p:nvSpPr>
          <p:spPr>
            <a:xfrm rot="5400000">
              <a:off x="88991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ge65c6f04f4_0_31"/>
            <p:cNvSpPr/>
            <p:nvPr/>
          </p:nvSpPr>
          <p:spPr>
            <a:xfrm rot="-5400000">
              <a:off x="91531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ge65c6f04f4_0_31"/>
            <p:cNvSpPr/>
            <p:nvPr/>
          </p:nvSpPr>
          <p:spPr>
            <a:xfrm rot="5400000">
              <a:off x="93860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ge65c6f04f4_0_31"/>
            <p:cNvSpPr/>
            <p:nvPr/>
          </p:nvSpPr>
          <p:spPr>
            <a:xfrm rot="5400000">
              <a:off x="98786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ge65c6f04f4_0_31"/>
            <p:cNvSpPr/>
            <p:nvPr/>
          </p:nvSpPr>
          <p:spPr>
            <a:xfrm rot="-5400000">
              <a:off x="101327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ge65c6f04f4_0_31"/>
            <p:cNvSpPr/>
            <p:nvPr/>
          </p:nvSpPr>
          <p:spPr>
            <a:xfrm rot="5400000">
              <a:off x="103656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2426" name="Google Shape;2426;ge65c6f04f4_0_31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김미정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about.html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2021-07-27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/about/.jsp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6-3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7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7" hMerge="1"/>
                <a:tc rowSpan="17" hMerge="1"/>
                <a:tc rowSpan="17" hMerge="1"/>
                <a:tc rowSpan="17" hMerge="1"/>
                <a:tc rowSpan="17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 소개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900" u="none" cap="none" strike="noStrike">
                          <a:solidFill>
                            <a:schemeClr val="hlink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https://kream.co.kr/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2-1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크림 페이스북으로 이동[고정]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https://www.facebook.com/kreamcokr/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2-2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크림 인스타그램으로 이동[고정]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https://www.instagram.com/kream.co.kr/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스크롤바 [사이드 고정]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(hover 효과)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아래 페이지와 동일</a:t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  <a:tr h="5547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</a:tbl>
          </a:graphicData>
        </a:graphic>
      </p:graphicFrame>
      <p:pic>
        <p:nvPicPr>
          <p:cNvPr id="2427" name="Google Shape;2427;ge65c6f04f4_0_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2" name="Google Shape;2432;ge65c6f04f4_0_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75" y="791500"/>
            <a:ext cx="9720648" cy="5755701"/>
          </a:xfrm>
          <a:prstGeom prst="rect">
            <a:avLst/>
          </a:prstGeom>
          <a:noFill/>
          <a:ln>
            <a:noFill/>
          </a:ln>
        </p:spPr>
      </p:pic>
      <p:sp>
        <p:nvSpPr>
          <p:cNvPr id="2433" name="Google Shape;2433;ge65c6f04f4_0_59"/>
          <p:cNvSpPr txBox="1"/>
          <p:nvPr/>
        </p:nvSpPr>
        <p:spPr>
          <a:xfrm flipH="1">
            <a:off x="9234325" y="947125"/>
            <a:ext cx="389700" cy="492412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2-2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4" name="Google Shape;2434;ge65c6f04f4_0_59"/>
          <p:cNvSpPr txBox="1"/>
          <p:nvPr/>
        </p:nvSpPr>
        <p:spPr>
          <a:xfrm flipH="1">
            <a:off x="8766713" y="947125"/>
            <a:ext cx="389700" cy="492412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2-1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5" name="Google Shape;2435;ge65c6f04f4_0_59"/>
          <p:cNvSpPr/>
          <p:nvPr/>
        </p:nvSpPr>
        <p:spPr>
          <a:xfrm>
            <a:off x="150825" y="1337050"/>
            <a:ext cx="972630" cy="3388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6" name="Google Shape;2436;ge65c6f04f4_0_59"/>
          <p:cNvSpPr txBox="1"/>
          <p:nvPr/>
        </p:nvSpPr>
        <p:spPr>
          <a:xfrm flipH="1">
            <a:off x="206300" y="947125"/>
            <a:ext cx="278100" cy="3387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7" name="Google Shape;2437;ge65c6f04f4_0_59"/>
          <p:cNvSpPr/>
          <p:nvPr/>
        </p:nvSpPr>
        <p:spPr>
          <a:xfrm>
            <a:off x="150825" y="2972973"/>
            <a:ext cx="389052" cy="235048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8" name="Google Shape;2438;ge65c6f04f4_0_59"/>
          <p:cNvSpPr txBox="1"/>
          <p:nvPr/>
        </p:nvSpPr>
        <p:spPr>
          <a:xfrm flipH="1">
            <a:off x="620550" y="2835725"/>
            <a:ext cx="278100" cy="3387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9" name="Google Shape;2439;ge65c6f04f4_0_59"/>
          <p:cNvCxnSpPr/>
          <p:nvPr/>
        </p:nvCxnSpPr>
        <p:spPr>
          <a:xfrm>
            <a:off x="615925" y="3469150"/>
            <a:ext cx="62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440" name="Google Shape;2440;ge65c6f04f4_0_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68375" y="2238150"/>
            <a:ext cx="491225" cy="3085300"/>
          </a:xfrm>
          <a:prstGeom prst="rect">
            <a:avLst/>
          </a:prstGeom>
          <a:noFill/>
          <a:ln cap="flat" cmpd="sng" w="19050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41" name="Google Shape;2441;ge65c6f04f4_0_59"/>
          <p:cNvSpPr/>
          <p:nvPr/>
        </p:nvSpPr>
        <p:spPr>
          <a:xfrm>
            <a:off x="8966850" y="1337050"/>
            <a:ext cx="267473" cy="3388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2" name="Google Shape;2442;ge65c6f04f4_0_59"/>
          <p:cNvSpPr/>
          <p:nvPr/>
        </p:nvSpPr>
        <p:spPr>
          <a:xfrm>
            <a:off x="9295438" y="1337049"/>
            <a:ext cx="267473" cy="3388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43" name="Google Shape;2443;ge65c6f04f4_0_59"/>
          <p:cNvGrpSpPr/>
          <p:nvPr/>
        </p:nvGrpSpPr>
        <p:grpSpPr>
          <a:xfrm>
            <a:off x="28077" y="5907675"/>
            <a:ext cx="12135835" cy="587261"/>
            <a:chOff x="2215850" y="1623750"/>
            <a:chExt cx="8765500" cy="726000"/>
          </a:xfrm>
        </p:grpSpPr>
        <p:sp>
          <p:nvSpPr>
            <p:cNvPr id="2444" name="Google Shape;2444;ge65c6f04f4_0_59"/>
            <p:cNvSpPr/>
            <p:nvPr/>
          </p:nvSpPr>
          <p:spPr>
            <a:xfrm rot="5400000">
              <a:off x="21056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ge65c6f04f4_0_59"/>
            <p:cNvSpPr/>
            <p:nvPr/>
          </p:nvSpPr>
          <p:spPr>
            <a:xfrm rot="-5400000">
              <a:off x="23596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ge65c6f04f4_0_59"/>
            <p:cNvSpPr/>
            <p:nvPr/>
          </p:nvSpPr>
          <p:spPr>
            <a:xfrm rot="5400000">
              <a:off x="25925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ge65c6f04f4_0_59"/>
            <p:cNvSpPr/>
            <p:nvPr/>
          </p:nvSpPr>
          <p:spPr>
            <a:xfrm rot="5400000">
              <a:off x="30640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ge65c6f04f4_0_59"/>
            <p:cNvSpPr/>
            <p:nvPr/>
          </p:nvSpPr>
          <p:spPr>
            <a:xfrm rot="-5400000">
              <a:off x="33180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ge65c6f04f4_0_59"/>
            <p:cNvSpPr/>
            <p:nvPr/>
          </p:nvSpPr>
          <p:spPr>
            <a:xfrm rot="5400000">
              <a:off x="35509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ge65c6f04f4_0_59"/>
            <p:cNvSpPr/>
            <p:nvPr/>
          </p:nvSpPr>
          <p:spPr>
            <a:xfrm rot="5400000">
              <a:off x="40435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ge65c6f04f4_0_59"/>
            <p:cNvSpPr/>
            <p:nvPr/>
          </p:nvSpPr>
          <p:spPr>
            <a:xfrm rot="-5400000">
              <a:off x="42976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ge65c6f04f4_0_59"/>
            <p:cNvSpPr/>
            <p:nvPr/>
          </p:nvSpPr>
          <p:spPr>
            <a:xfrm rot="5400000">
              <a:off x="45305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ge65c6f04f4_0_59"/>
            <p:cNvSpPr/>
            <p:nvPr/>
          </p:nvSpPr>
          <p:spPr>
            <a:xfrm rot="5400000">
              <a:off x="50231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4" name="Google Shape;2454;ge65c6f04f4_0_59"/>
            <p:cNvSpPr/>
            <p:nvPr/>
          </p:nvSpPr>
          <p:spPr>
            <a:xfrm rot="-5400000">
              <a:off x="52772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ge65c6f04f4_0_59"/>
            <p:cNvSpPr/>
            <p:nvPr/>
          </p:nvSpPr>
          <p:spPr>
            <a:xfrm rot="5400000">
              <a:off x="55100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ge65c6f04f4_0_59"/>
            <p:cNvSpPr/>
            <p:nvPr/>
          </p:nvSpPr>
          <p:spPr>
            <a:xfrm rot="5400000">
              <a:off x="59815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ge65c6f04f4_0_59"/>
            <p:cNvSpPr/>
            <p:nvPr/>
          </p:nvSpPr>
          <p:spPr>
            <a:xfrm rot="-5400000">
              <a:off x="62356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ge65c6f04f4_0_59"/>
            <p:cNvSpPr/>
            <p:nvPr/>
          </p:nvSpPr>
          <p:spPr>
            <a:xfrm rot="5400000">
              <a:off x="64684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ge65c6f04f4_0_59"/>
            <p:cNvSpPr/>
            <p:nvPr/>
          </p:nvSpPr>
          <p:spPr>
            <a:xfrm rot="5400000">
              <a:off x="69611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ge65c6f04f4_0_59"/>
            <p:cNvSpPr/>
            <p:nvPr/>
          </p:nvSpPr>
          <p:spPr>
            <a:xfrm rot="-5400000">
              <a:off x="72151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ge65c6f04f4_0_59"/>
            <p:cNvSpPr/>
            <p:nvPr/>
          </p:nvSpPr>
          <p:spPr>
            <a:xfrm rot="5400000">
              <a:off x="74480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ge65c6f04f4_0_59"/>
            <p:cNvSpPr/>
            <p:nvPr/>
          </p:nvSpPr>
          <p:spPr>
            <a:xfrm rot="5400000">
              <a:off x="79407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ge65c6f04f4_0_59"/>
            <p:cNvSpPr/>
            <p:nvPr/>
          </p:nvSpPr>
          <p:spPr>
            <a:xfrm rot="-5400000">
              <a:off x="81947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ge65c6f04f4_0_59"/>
            <p:cNvSpPr/>
            <p:nvPr/>
          </p:nvSpPr>
          <p:spPr>
            <a:xfrm rot="5400000">
              <a:off x="84276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5" name="Google Shape;2465;ge65c6f04f4_0_59"/>
            <p:cNvSpPr/>
            <p:nvPr/>
          </p:nvSpPr>
          <p:spPr>
            <a:xfrm rot="5400000">
              <a:off x="88991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6" name="Google Shape;2466;ge65c6f04f4_0_59"/>
            <p:cNvSpPr/>
            <p:nvPr/>
          </p:nvSpPr>
          <p:spPr>
            <a:xfrm rot="-5400000">
              <a:off x="91531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7" name="Google Shape;2467;ge65c6f04f4_0_59"/>
            <p:cNvSpPr/>
            <p:nvPr/>
          </p:nvSpPr>
          <p:spPr>
            <a:xfrm rot="5400000">
              <a:off x="93860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ge65c6f04f4_0_59"/>
            <p:cNvSpPr/>
            <p:nvPr/>
          </p:nvSpPr>
          <p:spPr>
            <a:xfrm rot="5400000">
              <a:off x="98786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ge65c6f04f4_0_59"/>
            <p:cNvSpPr/>
            <p:nvPr/>
          </p:nvSpPr>
          <p:spPr>
            <a:xfrm rot="-5400000">
              <a:off x="101327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ge65c6f04f4_0_59"/>
            <p:cNvSpPr/>
            <p:nvPr/>
          </p:nvSpPr>
          <p:spPr>
            <a:xfrm rot="5400000">
              <a:off x="103656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2471" name="Google Shape;2471;ge65c6f04f4_0_59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김미정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about.html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2021-07-27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/about/.jsp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6-4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7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7" hMerge="1"/>
                <a:tc rowSpan="17" hMerge="1"/>
                <a:tc rowSpan="17" hMerge="1"/>
                <a:tc rowSpan="17" hMerge="1"/>
                <a:tc rowSpan="17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 소개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900" u="none" cap="none" strike="noStrike">
                          <a:solidFill>
                            <a:schemeClr val="hlink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https://kream.co.kr/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2-1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크림 페이스북으로 이동[고정]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https://www.facebook.com/kreamcokr/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2-2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크림 인스타그램으로 이동[고정]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https://www.instagram.com/kream.co.kr/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스크롤바 [사이드 고정]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(hover 효과)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아래 페이지와 동일</a:t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  <a:tr h="5547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</a:tbl>
          </a:graphicData>
        </a:graphic>
      </p:graphicFrame>
      <p:pic>
        <p:nvPicPr>
          <p:cNvPr id="2472" name="Google Shape;2472;ge65c6f04f4_0_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7" name="Google Shape;2477;ge662c5c353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99800"/>
            <a:ext cx="9748723" cy="6056276"/>
          </a:xfrm>
          <a:prstGeom prst="rect">
            <a:avLst/>
          </a:prstGeom>
          <a:noFill/>
          <a:ln>
            <a:noFill/>
          </a:ln>
        </p:spPr>
      </p:pic>
      <p:sp>
        <p:nvSpPr>
          <p:cNvPr id="2478" name="Google Shape;2478;ge662c5c353_0_5"/>
          <p:cNvSpPr txBox="1"/>
          <p:nvPr/>
        </p:nvSpPr>
        <p:spPr>
          <a:xfrm flipH="1">
            <a:off x="150825" y="999625"/>
            <a:ext cx="278100" cy="3387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9" name="Google Shape;2479;ge662c5c353_0_5"/>
          <p:cNvSpPr/>
          <p:nvPr/>
        </p:nvSpPr>
        <p:spPr>
          <a:xfrm>
            <a:off x="75350" y="1387175"/>
            <a:ext cx="972630" cy="3388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0" name="Google Shape;2480;ge662c5c353_0_5"/>
          <p:cNvSpPr/>
          <p:nvPr/>
        </p:nvSpPr>
        <p:spPr>
          <a:xfrm>
            <a:off x="102325" y="2923473"/>
            <a:ext cx="389052" cy="235048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1" name="Google Shape;2481;ge662c5c353_0_5"/>
          <p:cNvSpPr txBox="1"/>
          <p:nvPr/>
        </p:nvSpPr>
        <p:spPr>
          <a:xfrm flipH="1">
            <a:off x="568563" y="2923475"/>
            <a:ext cx="278100" cy="3387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82" name="Google Shape;2482;ge662c5c353_0_5"/>
          <p:cNvCxnSpPr/>
          <p:nvPr/>
        </p:nvCxnSpPr>
        <p:spPr>
          <a:xfrm>
            <a:off x="615925" y="3469150"/>
            <a:ext cx="62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483" name="Google Shape;2483;ge662c5c353_0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68375" y="2238150"/>
            <a:ext cx="491225" cy="3085300"/>
          </a:xfrm>
          <a:prstGeom prst="rect">
            <a:avLst/>
          </a:prstGeom>
          <a:noFill/>
          <a:ln cap="flat" cmpd="sng" w="19050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84" name="Google Shape;2484;ge662c5c353_0_5"/>
          <p:cNvSpPr txBox="1"/>
          <p:nvPr/>
        </p:nvSpPr>
        <p:spPr>
          <a:xfrm flipH="1">
            <a:off x="8848138" y="999625"/>
            <a:ext cx="389700" cy="492412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2-1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5" name="Google Shape;2485;ge662c5c353_0_5"/>
          <p:cNvSpPr txBox="1"/>
          <p:nvPr/>
        </p:nvSpPr>
        <p:spPr>
          <a:xfrm flipH="1">
            <a:off x="9295413" y="999625"/>
            <a:ext cx="389700" cy="492412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2-2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6" name="Google Shape;2486;ge662c5c353_0_5"/>
          <p:cNvSpPr/>
          <p:nvPr/>
        </p:nvSpPr>
        <p:spPr>
          <a:xfrm>
            <a:off x="8970375" y="1387175"/>
            <a:ext cx="267473" cy="3388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7" name="Google Shape;2487;ge662c5c353_0_5"/>
          <p:cNvSpPr/>
          <p:nvPr/>
        </p:nvSpPr>
        <p:spPr>
          <a:xfrm>
            <a:off x="9295425" y="1387174"/>
            <a:ext cx="267473" cy="3388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88" name="Google Shape;2488;ge662c5c353_0_5"/>
          <p:cNvGrpSpPr/>
          <p:nvPr/>
        </p:nvGrpSpPr>
        <p:grpSpPr>
          <a:xfrm>
            <a:off x="28077" y="5772766"/>
            <a:ext cx="12135835" cy="587261"/>
            <a:chOff x="2215850" y="1623750"/>
            <a:chExt cx="8765500" cy="726000"/>
          </a:xfrm>
        </p:grpSpPr>
        <p:sp>
          <p:nvSpPr>
            <p:cNvPr id="2489" name="Google Shape;2489;ge662c5c353_0_5"/>
            <p:cNvSpPr/>
            <p:nvPr/>
          </p:nvSpPr>
          <p:spPr>
            <a:xfrm rot="5400000">
              <a:off x="21056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ge662c5c353_0_5"/>
            <p:cNvSpPr/>
            <p:nvPr/>
          </p:nvSpPr>
          <p:spPr>
            <a:xfrm rot="-5400000">
              <a:off x="23596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ge662c5c353_0_5"/>
            <p:cNvSpPr/>
            <p:nvPr/>
          </p:nvSpPr>
          <p:spPr>
            <a:xfrm rot="5400000">
              <a:off x="25925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ge662c5c353_0_5"/>
            <p:cNvSpPr/>
            <p:nvPr/>
          </p:nvSpPr>
          <p:spPr>
            <a:xfrm rot="5400000">
              <a:off x="30640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ge662c5c353_0_5"/>
            <p:cNvSpPr/>
            <p:nvPr/>
          </p:nvSpPr>
          <p:spPr>
            <a:xfrm rot="-5400000">
              <a:off x="33180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ge662c5c353_0_5"/>
            <p:cNvSpPr/>
            <p:nvPr/>
          </p:nvSpPr>
          <p:spPr>
            <a:xfrm rot="5400000">
              <a:off x="35509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ge662c5c353_0_5"/>
            <p:cNvSpPr/>
            <p:nvPr/>
          </p:nvSpPr>
          <p:spPr>
            <a:xfrm rot="5400000">
              <a:off x="40435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ge662c5c353_0_5"/>
            <p:cNvSpPr/>
            <p:nvPr/>
          </p:nvSpPr>
          <p:spPr>
            <a:xfrm rot="-5400000">
              <a:off x="42976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ge662c5c353_0_5"/>
            <p:cNvSpPr/>
            <p:nvPr/>
          </p:nvSpPr>
          <p:spPr>
            <a:xfrm rot="5400000">
              <a:off x="45305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ge662c5c353_0_5"/>
            <p:cNvSpPr/>
            <p:nvPr/>
          </p:nvSpPr>
          <p:spPr>
            <a:xfrm rot="5400000">
              <a:off x="50231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ge662c5c353_0_5"/>
            <p:cNvSpPr/>
            <p:nvPr/>
          </p:nvSpPr>
          <p:spPr>
            <a:xfrm rot="-5400000">
              <a:off x="52772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ge662c5c353_0_5"/>
            <p:cNvSpPr/>
            <p:nvPr/>
          </p:nvSpPr>
          <p:spPr>
            <a:xfrm rot="5400000">
              <a:off x="55100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ge662c5c353_0_5"/>
            <p:cNvSpPr/>
            <p:nvPr/>
          </p:nvSpPr>
          <p:spPr>
            <a:xfrm rot="5400000">
              <a:off x="59815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ge662c5c353_0_5"/>
            <p:cNvSpPr/>
            <p:nvPr/>
          </p:nvSpPr>
          <p:spPr>
            <a:xfrm rot="-5400000">
              <a:off x="62356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ge662c5c353_0_5"/>
            <p:cNvSpPr/>
            <p:nvPr/>
          </p:nvSpPr>
          <p:spPr>
            <a:xfrm rot="5400000">
              <a:off x="64684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ge662c5c353_0_5"/>
            <p:cNvSpPr/>
            <p:nvPr/>
          </p:nvSpPr>
          <p:spPr>
            <a:xfrm rot="5400000">
              <a:off x="69611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ge662c5c353_0_5"/>
            <p:cNvSpPr/>
            <p:nvPr/>
          </p:nvSpPr>
          <p:spPr>
            <a:xfrm rot="-5400000">
              <a:off x="72151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ge662c5c353_0_5"/>
            <p:cNvSpPr/>
            <p:nvPr/>
          </p:nvSpPr>
          <p:spPr>
            <a:xfrm rot="5400000">
              <a:off x="74480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ge662c5c353_0_5"/>
            <p:cNvSpPr/>
            <p:nvPr/>
          </p:nvSpPr>
          <p:spPr>
            <a:xfrm rot="5400000">
              <a:off x="79407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ge662c5c353_0_5"/>
            <p:cNvSpPr/>
            <p:nvPr/>
          </p:nvSpPr>
          <p:spPr>
            <a:xfrm rot="-5400000">
              <a:off x="81947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ge662c5c353_0_5"/>
            <p:cNvSpPr/>
            <p:nvPr/>
          </p:nvSpPr>
          <p:spPr>
            <a:xfrm rot="5400000">
              <a:off x="84276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ge662c5c353_0_5"/>
            <p:cNvSpPr/>
            <p:nvPr/>
          </p:nvSpPr>
          <p:spPr>
            <a:xfrm rot="5400000">
              <a:off x="88991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ge662c5c353_0_5"/>
            <p:cNvSpPr/>
            <p:nvPr/>
          </p:nvSpPr>
          <p:spPr>
            <a:xfrm rot="-5400000">
              <a:off x="91531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ge662c5c353_0_5"/>
            <p:cNvSpPr/>
            <p:nvPr/>
          </p:nvSpPr>
          <p:spPr>
            <a:xfrm rot="5400000">
              <a:off x="93860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ge662c5c353_0_5"/>
            <p:cNvSpPr/>
            <p:nvPr/>
          </p:nvSpPr>
          <p:spPr>
            <a:xfrm rot="5400000">
              <a:off x="98786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ge662c5c353_0_5"/>
            <p:cNvSpPr/>
            <p:nvPr/>
          </p:nvSpPr>
          <p:spPr>
            <a:xfrm rot="-5400000">
              <a:off x="101327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ge662c5c353_0_5"/>
            <p:cNvSpPr/>
            <p:nvPr/>
          </p:nvSpPr>
          <p:spPr>
            <a:xfrm rot="5400000">
              <a:off x="103656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2516" name="Google Shape;2516;ge662c5c353_0_5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김미정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about.html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2021-07-27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/about/.jsp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6-5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7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7" hMerge="1"/>
                <a:tc rowSpan="17" hMerge="1"/>
                <a:tc rowSpan="17" hMerge="1"/>
                <a:tc rowSpan="17" hMerge="1"/>
                <a:tc rowSpan="17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 소개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900" u="none" cap="none" strike="noStrike">
                          <a:solidFill>
                            <a:schemeClr val="hlink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https://kream.co.kr/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900" u="none" cap="none" strike="noStrik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2-1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크림 페이스북으로 이동[고정]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https://www.facebook.com/kreamcokr/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2-2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크림 인스타그램으로 이동[고정]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https://www.instagram.com/kream.co.kr/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스크롤바 [사이드 고정]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(hover 효과)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아래 페이지와 동일</a:t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  <a:tr h="5547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</a:tbl>
          </a:graphicData>
        </a:graphic>
      </p:graphicFrame>
      <p:pic>
        <p:nvPicPr>
          <p:cNvPr id="2517" name="Google Shape;2517;ge662c5c353_0_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2" name="Google Shape;2522;ge662c5c353_0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25625"/>
            <a:ext cx="9748723" cy="603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3" name="Google Shape;2523;ge662c5c353_0_32"/>
          <p:cNvSpPr txBox="1"/>
          <p:nvPr/>
        </p:nvSpPr>
        <p:spPr>
          <a:xfrm flipH="1">
            <a:off x="157800" y="1037375"/>
            <a:ext cx="278100" cy="3387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4" name="Google Shape;2524;ge662c5c353_0_32"/>
          <p:cNvSpPr/>
          <p:nvPr/>
        </p:nvSpPr>
        <p:spPr>
          <a:xfrm>
            <a:off x="102325" y="1376075"/>
            <a:ext cx="972630" cy="3388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5" name="Google Shape;2525;ge662c5c353_0_32"/>
          <p:cNvSpPr/>
          <p:nvPr/>
        </p:nvSpPr>
        <p:spPr>
          <a:xfrm>
            <a:off x="102325" y="2925073"/>
            <a:ext cx="389052" cy="235048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6" name="Google Shape;2526;ge662c5c353_0_32"/>
          <p:cNvSpPr txBox="1"/>
          <p:nvPr/>
        </p:nvSpPr>
        <p:spPr>
          <a:xfrm flipH="1">
            <a:off x="620550" y="2925075"/>
            <a:ext cx="278100" cy="3387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27" name="Google Shape;2527;ge662c5c353_0_32"/>
          <p:cNvCxnSpPr/>
          <p:nvPr/>
        </p:nvCxnSpPr>
        <p:spPr>
          <a:xfrm>
            <a:off x="615925" y="3469150"/>
            <a:ext cx="62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528" name="Google Shape;2528;ge662c5c353_0_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68375" y="2238150"/>
            <a:ext cx="491225" cy="3085300"/>
          </a:xfrm>
          <a:prstGeom prst="rect">
            <a:avLst/>
          </a:prstGeom>
          <a:noFill/>
          <a:ln cap="flat" cmpd="sng" w="19050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29" name="Google Shape;2529;ge662c5c353_0_32"/>
          <p:cNvSpPr txBox="1"/>
          <p:nvPr/>
        </p:nvSpPr>
        <p:spPr>
          <a:xfrm flipH="1">
            <a:off x="8844613" y="976550"/>
            <a:ext cx="389700" cy="492412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2-1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0" name="Google Shape;2530;ge662c5c353_0_32"/>
          <p:cNvSpPr txBox="1"/>
          <p:nvPr/>
        </p:nvSpPr>
        <p:spPr>
          <a:xfrm flipH="1">
            <a:off x="9295438" y="976550"/>
            <a:ext cx="389700" cy="492412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2-2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1" name="Google Shape;2531;ge662c5c353_0_32"/>
          <p:cNvSpPr/>
          <p:nvPr/>
        </p:nvSpPr>
        <p:spPr>
          <a:xfrm>
            <a:off x="8966850" y="1376075"/>
            <a:ext cx="267473" cy="3388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2" name="Google Shape;2532;ge662c5c353_0_32"/>
          <p:cNvSpPr/>
          <p:nvPr/>
        </p:nvSpPr>
        <p:spPr>
          <a:xfrm>
            <a:off x="9295438" y="1376074"/>
            <a:ext cx="267473" cy="3388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33" name="Google Shape;2533;ge662c5c353_0_32"/>
          <p:cNvGrpSpPr/>
          <p:nvPr/>
        </p:nvGrpSpPr>
        <p:grpSpPr>
          <a:xfrm>
            <a:off x="28090" y="5934691"/>
            <a:ext cx="12135835" cy="587261"/>
            <a:chOff x="2215850" y="1623750"/>
            <a:chExt cx="8765500" cy="726000"/>
          </a:xfrm>
        </p:grpSpPr>
        <p:sp>
          <p:nvSpPr>
            <p:cNvPr id="2534" name="Google Shape;2534;ge662c5c353_0_32"/>
            <p:cNvSpPr/>
            <p:nvPr/>
          </p:nvSpPr>
          <p:spPr>
            <a:xfrm rot="5400000">
              <a:off x="21056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5" name="Google Shape;2535;ge662c5c353_0_32"/>
            <p:cNvSpPr/>
            <p:nvPr/>
          </p:nvSpPr>
          <p:spPr>
            <a:xfrm rot="-5400000">
              <a:off x="23596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6" name="Google Shape;2536;ge662c5c353_0_32"/>
            <p:cNvSpPr/>
            <p:nvPr/>
          </p:nvSpPr>
          <p:spPr>
            <a:xfrm rot="5400000">
              <a:off x="25925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ge662c5c353_0_32"/>
            <p:cNvSpPr/>
            <p:nvPr/>
          </p:nvSpPr>
          <p:spPr>
            <a:xfrm rot="5400000">
              <a:off x="30640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8" name="Google Shape;2538;ge662c5c353_0_32"/>
            <p:cNvSpPr/>
            <p:nvPr/>
          </p:nvSpPr>
          <p:spPr>
            <a:xfrm rot="-5400000">
              <a:off x="33180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9" name="Google Shape;2539;ge662c5c353_0_32"/>
            <p:cNvSpPr/>
            <p:nvPr/>
          </p:nvSpPr>
          <p:spPr>
            <a:xfrm rot="5400000">
              <a:off x="35509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0" name="Google Shape;2540;ge662c5c353_0_32"/>
            <p:cNvSpPr/>
            <p:nvPr/>
          </p:nvSpPr>
          <p:spPr>
            <a:xfrm rot="5400000">
              <a:off x="40435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Google Shape;2541;ge662c5c353_0_32"/>
            <p:cNvSpPr/>
            <p:nvPr/>
          </p:nvSpPr>
          <p:spPr>
            <a:xfrm rot="-5400000">
              <a:off x="42976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2" name="Google Shape;2542;ge662c5c353_0_32"/>
            <p:cNvSpPr/>
            <p:nvPr/>
          </p:nvSpPr>
          <p:spPr>
            <a:xfrm rot="5400000">
              <a:off x="45305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ge662c5c353_0_32"/>
            <p:cNvSpPr/>
            <p:nvPr/>
          </p:nvSpPr>
          <p:spPr>
            <a:xfrm rot="5400000">
              <a:off x="50231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ge662c5c353_0_32"/>
            <p:cNvSpPr/>
            <p:nvPr/>
          </p:nvSpPr>
          <p:spPr>
            <a:xfrm rot="-5400000">
              <a:off x="52772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ge662c5c353_0_32"/>
            <p:cNvSpPr/>
            <p:nvPr/>
          </p:nvSpPr>
          <p:spPr>
            <a:xfrm rot="5400000">
              <a:off x="55100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ge662c5c353_0_32"/>
            <p:cNvSpPr/>
            <p:nvPr/>
          </p:nvSpPr>
          <p:spPr>
            <a:xfrm rot="5400000">
              <a:off x="59815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ge662c5c353_0_32"/>
            <p:cNvSpPr/>
            <p:nvPr/>
          </p:nvSpPr>
          <p:spPr>
            <a:xfrm rot="-5400000">
              <a:off x="62356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ge662c5c353_0_32"/>
            <p:cNvSpPr/>
            <p:nvPr/>
          </p:nvSpPr>
          <p:spPr>
            <a:xfrm rot="5400000">
              <a:off x="64684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ge662c5c353_0_32"/>
            <p:cNvSpPr/>
            <p:nvPr/>
          </p:nvSpPr>
          <p:spPr>
            <a:xfrm rot="5400000">
              <a:off x="69611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Google Shape;2550;ge662c5c353_0_32"/>
            <p:cNvSpPr/>
            <p:nvPr/>
          </p:nvSpPr>
          <p:spPr>
            <a:xfrm rot="-5400000">
              <a:off x="72151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1" name="Google Shape;2551;ge662c5c353_0_32"/>
            <p:cNvSpPr/>
            <p:nvPr/>
          </p:nvSpPr>
          <p:spPr>
            <a:xfrm rot="5400000">
              <a:off x="74480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ge662c5c353_0_32"/>
            <p:cNvSpPr/>
            <p:nvPr/>
          </p:nvSpPr>
          <p:spPr>
            <a:xfrm rot="5400000">
              <a:off x="79407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3" name="Google Shape;2553;ge662c5c353_0_32"/>
            <p:cNvSpPr/>
            <p:nvPr/>
          </p:nvSpPr>
          <p:spPr>
            <a:xfrm rot="-5400000">
              <a:off x="81947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4" name="Google Shape;2554;ge662c5c353_0_32"/>
            <p:cNvSpPr/>
            <p:nvPr/>
          </p:nvSpPr>
          <p:spPr>
            <a:xfrm rot="5400000">
              <a:off x="84276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ge662c5c353_0_32"/>
            <p:cNvSpPr/>
            <p:nvPr/>
          </p:nvSpPr>
          <p:spPr>
            <a:xfrm rot="5400000">
              <a:off x="88991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ge662c5c353_0_32"/>
            <p:cNvSpPr/>
            <p:nvPr/>
          </p:nvSpPr>
          <p:spPr>
            <a:xfrm rot="-5400000">
              <a:off x="91531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ge662c5c353_0_32"/>
            <p:cNvSpPr/>
            <p:nvPr/>
          </p:nvSpPr>
          <p:spPr>
            <a:xfrm rot="5400000">
              <a:off x="93860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8" name="Google Shape;2558;ge662c5c353_0_32"/>
            <p:cNvSpPr/>
            <p:nvPr/>
          </p:nvSpPr>
          <p:spPr>
            <a:xfrm rot="5400000">
              <a:off x="98786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ge662c5c353_0_32"/>
            <p:cNvSpPr/>
            <p:nvPr/>
          </p:nvSpPr>
          <p:spPr>
            <a:xfrm rot="-5400000">
              <a:off x="101327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Google Shape;2560;ge662c5c353_0_32"/>
            <p:cNvSpPr/>
            <p:nvPr/>
          </p:nvSpPr>
          <p:spPr>
            <a:xfrm rot="5400000">
              <a:off x="103656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2561" name="Google Shape;2561;ge662c5c353_0_32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김미정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about.html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2021-07-27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/about/.jsp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6-6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7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7" hMerge="1"/>
                <a:tc rowSpan="17" hMerge="1"/>
                <a:tc rowSpan="17" hMerge="1"/>
                <a:tc rowSpan="17" hMerge="1"/>
                <a:tc rowSpan="17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 소개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900" u="none" cap="none" strike="noStrike">
                          <a:solidFill>
                            <a:schemeClr val="hlink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https://kream.co.kr/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900" u="none" cap="none" strike="noStrik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2-1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크림 페이스북으로 이동[고정]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https://www.facebook.com/kreamcokr/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2-2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크림 인스타그램으로 이동[고정]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https://www.instagram.com/kream.co.kr/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스크롤바 [사이드 고정]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(hover 효과)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아래 페이지와 동일</a:t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  <a:tr h="5547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</a:tbl>
          </a:graphicData>
        </a:graphic>
      </p:graphicFrame>
      <p:pic>
        <p:nvPicPr>
          <p:cNvPr id="2562" name="Google Shape;2562;ge662c5c353_0_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7" name="Google Shape;407;ge78007d45b_6_383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이한길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index.html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2021-07-26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/mainpage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1-3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7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7" hMerge="1"/>
                <a:tc rowSpan="17" hMerge="1"/>
                <a:tc rowSpan="17" hMerge="1"/>
                <a:tc rowSpan="17" hMerge="1"/>
                <a:tc rowSpan="17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페이지(Middle)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Fixed Header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해당 products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(P-1p)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2-1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관심상품 추가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비회원 : Login 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(4-1)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 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회원 : 사이즈별 관심 상품 추가 (페이지이동x)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클릭할때마다 상품 4개씩 더보기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최상단 으로 이동(fixed)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7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pic>
        <p:nvPicPr>
          <p:cNvPr id="408" name="Google Shape;408;ge78007d45b_6_3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676" y="1027299"/>
            <a:ext cx="9192128" cy="5520824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ge78007d45b_6_383"/>
          <p:cNvSpPr/>
          <p:nvPr/>
        </p:nvSpPr>
        <p:spPr>
          <a:xfrm>
            <a:off x="77403" y="901179"/>
            <a:ext cx="9580401" cy="859103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ge78007d45b_6_383"/>
          <p:cNvSpPr/>
          <p:nvPr/>
        </p:nvSpPr>
        <p:spPr>
          <a:xfrm>
            <a:off x="140385" y="948549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ge78007d45b_6_383"/>
          <p:cNvSpPr/>
          <p:nvPr/>
        </p:nvSpPr>
        <p:spPr>
          <a:xfrm>
            <a:off x="1055089" y="2425244"/>
            <a:ext cx="7343353" cy="3138133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ge78007d45b_6_383"/>
          <p:cNvSpPr/>
          <p:nvPr/>
        </p:nvSpPr>
        <p:spPr>
          <a:xfrm>
            <a:off x="1071732" y="2425244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ge78007d45b_6_383"/>
          <p:cNvSpPr/>
          <p:nvPr/>
        </p:nvSpPr>
        <p:spPr>
          <a:xfrm>
            <a:off x="2285372" y="4602856"/>
            <a:ext cx="313200" cy="263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ge78007d45b_6_383"/>
          <p:cNvSpPr/>
          <p:nvPr/>
        </p:nvSpPr>
        <p:spPr>
          <a:xfrm>
            <a:off x="2697981" y="4607623"/>
            <a:ext cx="243157" cy="23439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ge78007d45b_6_383"/>
          <p:cNvSpPr/>
          <p:nvPr/>
        </p:nvSpPr>
        <p:spPr>
          <a:xfrm>
            <a:off x="4535215" y="4623388"/>
            <a:ext cx="194526" cy="190551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ge78007d45b_6_383"/>
          <p:cNvSpPr/>
          <p:nvPr/>
        </p:nvSpPr>
        <p:spPr>
          <a:xfrm>
            <a:off x="6348955" y="4607623"/>
            <a:ext cx="218842" cy="23439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ge78007d45b_6_383"/>
          <p:cNvSpPr/>
          <p:nvPr/>
        </p:nvSpPr>
        <p:spPr>
          <a:xfrm>
            <a:off x="8162965" y="4628642"/>
            <a:ext cx="194526" cy="206250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ge78007d45b_6_383"/>
          <p:cNvSpPr/>
          <p:nvPr/>
        </p:nvSpPr>
        <p:spPr>
          <a:xfrm>
            <a:off x="7784830" y="4610196"/>
            <a:ext cx="313200" cy="263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ge78007d45b_6_383"/>
          <p:cNvSpPr/>
          <p:nvPr/>
        </p:nvSpPr>
        <p:spPr>
          <a:xfrm>
            <a:off x="4105101" y="4592989"/>
            <a:ext cx="313200" cy="263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2-1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ge78007d45b_6_383"/>
          <p:cNvSpPr/>
          <p:nvPr/>
        </p:nvSpPr>
        <p:spPr>
          <a:xfrm>
            <a:off x="4373076" y="5704840"/>
            <a:ext cx="753788" cy="395176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ge78007d45b_6_383"/>
          <p:cNvSpPr/>
          <p:nvPr/>
        </p:nvSpPr>
        <p:spPr>
          <a:xfrm>
            <a:off x="3970008" y="5770599"/>
            <a:ext cx="313200" cy="263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ge78007d45b_6_383"/>
          <p:cNvSpPr/>
          <p:nvPr/>
        </p:nvSpPr>
        <p:spPr>
          <a:xfrm>
            <a:off x="8901540" y="6034351"/>
            <a:ext cx="534946" cy="429281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ge78007d45b_6_383"/>
          <p:cNvSpPr/>
          <p:nvPr/>
        </p:nvSpPr>
        <p:spPr>
          <a:xfrm>
            <a:off x="8519473" y="5984840"/>
            <a:ext cx="313200" cy="263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4" name="Google Shape;424;ge78007d45b_6_383"/>
          <p:cNvGrpSpPr/>
          <p:nvPr/>
        </p:nvGrpSpPr>
        <p:grpSpPr>
          <a:xfrm>
            <a:off x="161905" y="1218440"/>
            <a:ext cx="4474675" cy="3763515"/>
            <a:chOff x="161905" y="1218440"/>
            <a:chExt cx="4474675" cy="3763515"/>
          </a:xfrm>
        </p:grpSpPr>
        <p:pic>
          <p:nvPicPr>
            <p:cNvPr id="425" name="Google Shape;425;ge78007d45b_6_38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54580" y="1218440"/>
              <a:ext cx="2832100" cy="32893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</p:pic>
        <p:sp>
          <p:nvSpPr>
            <p:cNvPr id="426" name="Google Shape;426;ge78007d45b_6_383"/>
            <p:cNvSpPr/>
            <p:nvPr/>
          </p:nvSpPr>
          <p:spPr>
            <a:xfrm>
              <a:off x="161905" y="4455155"/>
              <a:ext cx="1511100" cy="526800"/>
            </a:xfrm>
            <a:prstGeom prst="roundRect">
              <a:avLst>
                <a:gd fmla="val 16667" name="adj"/>
              </a:avLst>
            </a:prstGeom>
            <a:solidFill>
              <a:srgbClr val="F2DADA"/>
            </a:solidFill>
            <a:ln cap="flat" cmpd="sng" w="19050">
              <a:solidFill>
                <a:srgbClr val="D995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비회원시</a:t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로그인 페이지로 이동</a:t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27" name="Google Shape;427;ge78007d45b_6_383"/>
            <p:cNvCxnSpPr>
              <a:endCxn id="425" idx="3"/>
            </p:cNvCxnSpPr>
            <p:nvPr/>
          </p:nvCxnSpPr>
          <p:spPr>
            <a:xfrm flipH="1" rot="5400000">
              <a:off x="3481430" y="3468340"/>
              <a:ext cx="1760400" cy="549900"/>
            </a:xfrm>
            <a:prstGeom prst="bentConnector2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428" name="Google Shape;428;ge78007d45b_6_383"/>
          <p:cNvGrpSpPr/>
          <p:nvPr/>
        </p:nvGrpSpPr>
        <p:grpSpPr>
          <a:xfrm>
            <a:off x="4373076" y="1603625"/>
            <a:ext cx="5197965" cy="3128001"/>
            <a:chOff x="4373076" y="1603625"/>
            <a:chExt cx="5197965" cy="3128001"/>
          </a:xfrm>
        </p:grpSpPr>
        <p:pic>
          <p:nvPicPr>
            <p:cNvPr id="429" name="Google Shape;429;ge78007d45b_6_38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373076" y="1603625"/>
              <a:ext cx="5197965" cy="1019601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</p:pic>
        <p:cxnSp>
          <p:nvCxnSpPr>
            <p:cNvPr id="430" name="Google Shape;430;ge78007d45b_6_383"/>
            <p:cNvCxnSpPr>
              <a:endCxn id="429" idx="2"/>
            </p:cNvCxnSpPr>
            <p:nvPr/>
          </p:nvCxnSpPr>
          <p:spPr>
            <a:xfrm flipH="1" rot="10800000">
              <a:off x="4728959" y="2623226"/>
              <a:ext cx="2243100" cy="2108400"/>
            </a:xfrm>
            <a:prstGeom prst="bentConnector2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31" name="Google Shape;431;ge78007d45b_6_383"/>
            <p:cNvSpPr/>
            <p:nvPr/>
          </p:nvSpPr>
          <p:spPr>
            <a:xfrm>
              <a:off x="7929730" y="2463743"/>
              <a:ext cx="1511100" cy="526800"/>
            </a:xfrm>
            <a:prstGeom prst="roundRect">
              <a:avLst>
                <a:gd fmla="val 16667" name="adj"/>
              </a:avLst>
            </a:prstGeom>
            <a:solidFill>
              <a:srgbClr val="F2DADA"/>
            </a:solidFill>
            <a:ln cap="flat" cmpd="sng" w="19050">
              <a:solidFill>
                <a:srgbClr val="D995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회원일 경우</a:t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관심상품으로 이동</a:t>
              </a:r>
              <a:endPara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32" name="Google Shape;432;ge78007d45b_6_38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7" name="Google Shape;2567;ge662c5c353_0_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01575"/>
            <a:ext cx="9748723" cy="6056424"/>
          </a:xfrm>
          <a:prstGeom prst="rect">
            <a:avLst/>
          </a:prstGeom>
          <a:noFill/>
          <a:ln>
            <a:noFill/>
          </a:ln>
        </p:spPr>
      </p:pic>
      <p:sp>
        <p:nvSpPr>
          <p:cNvPr id="2568" name="Google Shape;2568;ge662c5c353_0_59"/>
          <p:cNvSpPr/>
          <p:nvPr/>
        </p:nvSpPr>
        <p:spPr>
          <a:xfrm>
            <a:off x="102325" y="2928048"/>
            <a:ext cx="389052" cy="235048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00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69" name="Google Shape;2569;ge662c5c353_0_59"/>
          <p:cNvCxnSpPr/>
          <p:nvPr/>
        </p:nvCxnSpPr>
        <p:spPr>
          <a:xfrm>
            <a:off x="615925" y="3469150"/>
            <a:ext cx="62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570" name="Google Shape;2570;ge662c5c353_0_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68375" y="2238150"/>
            <a:ext cx="491225" cy="30853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71" name="Google Shape;2571;ge662c5c353_0_59"/>
          <p:cNvSpPr txBox="1"/>
          <p:nvPr/>
        </p:nvSpPr>
        <p:spPr>
          <a:xfrm flipH="1">
            <a:off x="543450" y="2848725"/>
            <a:ext cx="278100" cy="3387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2" name="Google Shape;2572;ge662c5c353_0_59"/>
          <p:cNvSpPr/>
          <p:nvPr/>
        </p:nvSpPr>
        <p:spPr>
          <a:xfrm>
            <a:off x="85750" y="1377025"/>
            <a:ext cx="972630" cy="3388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00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3" name="Google Shape;2573;ge662c5c353_0_59"/>
          <p:cNvSpPr txBox="1"/>
          <p:nvPr/>
        </p:nvSpPr>
        <p:spPr>
          <a:xfrm flipH="1">
            <a:off x="150825" y="975550"/>
            <a:ext cx="278100" cy="3387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4" name="Google Shape;2574;ge662c5c353_0_59"/>
          <p:cNvSpPr txBox="1"/>
          <p:nvPr/>
        </p:nvSpPr>
        <p:spPr>
          <a:xfrm flipH="1">
            <a:off x="8766488" y="975550"/>
            <a:ext cx="389700" cy="492412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2-1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5" name="Google Shape;2575;ge662c5c353_0_59"/>
          <p:cNvSpPr txBox="1"/>
          <p:nvPr/>
        </p:nvSpPr>
        <p:spPr>
          <a:xfrm flipH="1">
            <a:off x="9295413" y="975538"/>
            <a:ext cx="389700" cy="492412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2-2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6" name="Google Shape;2576;ge662c5c353_0_59"/>
          <p:cNvSpPr/>
          <p:nvPr/>
        </p:nvSpPr>
        <p:spPr>
          <a:xfrm>
            <a:off x="8957325" y="1377025"/>
            <a:ext cx="267473" cy="3388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7" name="Google Shape;2577;ge662c5c353_0_59"/>
          <p:cNvSpPr/>
          <p:nvPr/>
        </p:nvSpPr>
        <p:spPr>
          <a:xfrm>
            <a:off x="9295425" y="1377024"/>
            <a:ext cx="267473" cy="3388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78" name="Google Shape;2578;ge662c5c353_0_59"/>
          <p:cNvGrpSpPr/>
          <p:nvPr/>
        </p:nvGrpSpPr>
        <p:grpSpPr>
          <a:xfrm>
            <a:off x="33" y="5934725"/>
            <a:ext cx="12191934" cy="587261"/>
            <a:chOff x="2215850" y="1623750"/>
            <a:chExt cx="8765500" cy="726000"/>
          </a:xfrm>
        </p:grpSpPr>
        <p:sp>
          <p:nvSpPr>
            <p:cNvPr id="2579" name="Google Shape;2579;ge662c5c353_0_59"/>
            <p:cNvSpPr/>
            <p:nvPr/>
          </p:nvSpPr>
          <p:spPr>
            <a:xfrm rot="5400000">
              <a:off x="21056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ge662c5c353_0_59"/>
            <p:cNvSpPr/>
            <p:nvPr/>
          </p:nvSpPr>
          <p:spPr>
            <a:xfrm rot="-5400000">
              <a:off x="23596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1" name="Google Shape;2581;ge662c5c353_0_59"/>
            <p:cNvSpPr/>
            <p:nvPr/>
          </p:nvSpPr>
          <p:spPr>
            <a:xfrm rot="5400000">
              <a:off x="25925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2" name="Google Shape;2582;ge662c5c353_0_59"/>
            <p:cNvSpPr/>
            <p:nvPr/>
          </p:nvSpPr>
          <p:spPr>
            <a:xfrm rot="5400000">
              <a:off x="30640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3" name="Google Shape;2583;ge662c5c353_0_59"/>
            <p:cNvSpPr/>
            <p:nvPr/>
          </p:nvSpPr>
          <p:spPr>
            <a:xfrm rot="-5400000">
              <a:off x="33180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4" name="Google Shape;2584;ge662c5c353_0_59"/>
            <p:cNvSpPr/>
            <p:nvPr/>
          </p:nvSpPr>
          <p:spPr>
            <a:xfrm rot="5400000">
              <a:off x="35509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5" name="Google Shape;2585;ge662c5c353_0_59"/>
            <p:cNvSpPr/>
            <p:nvPr/>
          </p:nvSpPr>
          <p:spPr>
            <a:xfrm rot="5400000">
              <a:off x="40435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6" name="Google Shape;2586;ge662c5c353_0_59"/>
            <p:cNvSpPr/>
            <p:nvPr/>
          </p:nvSpPr>
          <p:spPr>
            <a:xfrm rot="-5400000">
              <a:off x="42976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7" name="Google Shape;2587;ge662c5c353_0_59"/>
            <p:cNvSpPr/>
            <p:nvPr/>
          </p:nvSpPr>
          <p:spPr>
            <a:xfrm rot="5400000">
              <a:off x="45305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8" name="Google Shape;2588;ge662c5c353_0_59"/>
            <p:cNvSpPr/>
            <p:nvPr/>
          </p:nvSpPr>
          <p:spPr>
            <a:xfrm rot="5400000">
              <a:off x="50231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9" name="Google Shape;2589;ge662c5c353_0_59"/>
            <p:cNvSpPr/>
            <p:nvPr/>
          </p:nvSpPr>
          <p:spPr>
            <a:xfrm rot="-5400000">
              <a:off x="52772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0" name="Google Shape;2590;ge662c5c353_0_59"/>
            <p:cNvSpPr/>
            <p:nvPr/>
          </p:nvSpPr>
          <p:spPr>
            <a:xfrm rot="5400000">
              <a:off x="55100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ge662c5c353_0_59"/>
            <p:cNvSpPr/>
            <p:nvPr/>
          </p:nvSpPr>
          <p:spPr>
            <a:xfrm rot="5400000">
              <a:off x="59815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ge662c5c353_0_59"/>
            <p:cNvSpPr/>
            <p:nvPr/>
          </p:nvSpPr>
          <p:spPr>
            <a:xfrm rot="-5400000">
              <a:off x="62356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3" name="Google Shape;2593;ge662c5c353_0_59"/>
            <p:cNvSpPr/>
            <p:nvPr/>
          </p:nvSpPr>
          <p:spPr>
            <a:xfrm rot="5400000">
              <a:off x="64684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ge662c5c353_0_59"/>
            <p:cNvSpPr/>
            <p:nvPr/>
          </p:nvSpPr>
          <p:spPr>
            <a:xfrm rot="5400000">
              <a:off x="69611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5" name="Google Shape;2595;ge662c5c353_0_59"/>
            <p:cNvSpPr/>
            <p:nvPr/>
          </p:nvSpPr>
          <p:spPr>
            <a:xfrm rot="-5400000">
              <a:off x="72151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6" name="Google Shape;2596;ge662c5c353_0_59"/>
            <p:cNvSpPr/>
            <p:nvPr/>
          </p:nvSpPr>
          <p:spPr>
            <a:xfrm rot="5400000">
              <a:off x="74480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7" name="Google Shape;2597;ge662c5c353_0_59"/>
            <p:cNvSpPr/>
            <p:nvPr/>
          </p:nvSpPr>
          <p:spPr>
            <a:xfrm rot="5400000">
              <a:off x="79407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ge662c5c353_0_59"/>
            <p:cNvSpPr/>
            <p:nvPr/>
          </p:nvSpPr>
          <p:spPr>
            <a:xfrm rot="-5400000">
              <a:off x="81947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ge662c5c353_0_59"/>
            <p:cNvSpPr/>
            <p:nvPr/>
          </p:nvSpPr>
          <p:spPr>
            <a:xfrm rot="5400000">
              <a:off x="84276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ge662c5c353_0_59"/>
            <p:cNvSpPr/>
            <p:nvPr/>
          </p:nvSpPr>
          <p:spPr>
            <a:xfrm rot="5400000">
              <a:off x="88991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ge662c5c353_0_59"/>
            <p:cNvSpPr/>
            <p:nvPr/>
          </p:nvSpPr>
          <p:spPr>
            <a:xfrm rot="-5400000">
              <a:off x="91531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ge662c5c353_0_59"/>
            <p:cNvSpPr/>
            <p:nvPr/>
          </p:nvSpPr>
          <p:spPr>
            <a:xfrm rot="5400000">
              <a:off x="93860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ge662c5c353_0_59"/>
            <p:cNvSpPr/>
            <p:nvPr/>
          </p:nvSpPr>
          <p:spPr>
            <a:xfrm rot="5400000">
              <a:off x="98786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ge662c5c353_0_59"/>
            <p:cNvSpPr/>
            <p:nvPr/>
          </p:nvSpPr>
          <p:spPr>
            <a:xfrm rot="-5400000">
              <a:off x="101327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5" name="Google Shape;2605;ge662c5c353_0_59"/>
            <p:cNvSpPr/>
            <p:nvPr/>
          </p:nvSpPr>
          <p:spPr>
            <a:xfrm rot="5400000">
              <a:off x="103656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2606" name="Google Shape;2606;ge662c5c353_0_59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김미정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about.html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2021-07-27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/about/.jsp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6-7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7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7" hMerge="1"/>
                <a:tc rowSpan="17" hMerge="1"/>
                <a:tc rowSpan="17" hMerge="1"/>
                <a:tc rowSpan="17" hMerge="1"/>
                <a:tc rowSpan="17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 소개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900" u="none" cap="none" strike="noStrike">
                          <a:solidFill>
                            <a:schemeClr val="hlink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https://kream.co.kr/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900" u="none" cap="none" strike="noStrik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2-1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크림 페이스북으로 이동[고정]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https://www.facebook.com/kreamcokr/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2-2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크림 인스타그램으로 이동[고정]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https://www.instagram.com/kream.co.kr/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스크롤바 [사이드 고정]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(hover 효과)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아래 페이지와 동일</a:t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  <a:tr h="5547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</a:tbl>
          </a:graphicData>
        </a:graphic>
      </p:graphicFrame>
      <p:pic>
        <p:nvPicPr>
          <p:cNvPr id="2607" name="Google Shape;2607;ge662c5c353_0_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2" name="Google Shape;2612;ge662c5c353_0_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01575"/>
            <a:ext cx="9748723" cy="6056424"/>
          </a:xfrm>
          <a:prstGeom prst="rect">
            <a:avLst/>
          </a:prstGeom>
          <a:noFill/>
          <a:ln>
            <a:noFill/>
          </a:ln>
        </p:spPr>
      </p:pic>
      <p:sp>
        <p:nvSpPr>
          <p:cNvPr id="2613" name="Google Shape;2613;ge662c5c353_0_75"/>
          <p:cNvSpPr/>
          <p:nvPr/>
        </p:nvSpPr>
        <p:spPr>
          <a:xfrm>
            <a:off x="102325" y="2920273"/>
            <a:ext cx="389052" cy="235048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00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4" name="Google Shape;2614;ge662c5c353_0_75"/>
          <p:cNvSpPr txBox="1"/>
          <p:nvPr/>
        </p:nvSpPr>
        <p:spPr>
          <a:xfrm flipH="1">
            <a:off x="620550" y="2835725"/>
            <a:ext cx="278100" cy="3387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15" name="Google Shape;2615;ge662c5c353_0_75"/>
          <p:cNvCxnSpPr/>
          <p:nvPr/>
        </p:nvCxnSpPr>
        <p:spPr>
          <a:xfrm>
            <a:off x="615925" y="3469150"/>
            <a:ext cx="62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616" name="Google Shape;2616;ge662c5c353_0_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68375" y="2238150"/>
            <a:ext cx="491225" cy="30853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17" name="Google Shape;2617;ge662c5c353_0_75"/>
          <p:cNvSpPr/>
          <p:nvPr/>
        </p:nvSpPr>
        <p:spPr>
          <a:xfrm>
            <a:off x="123050" y="1377050"/>
            <a:ext cx="972630" cy="3388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00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8" name="Google Shape;2618;ge662c5c353_0_75"/>
          <p:cNvSpPr txBox="1"/>
          <p:nvPr/>
        </p:nvSpPr>
        <p:spPr>
          <a:xfrm flipH="1">
            <a:off x="123050" y="949500"/>
            <a:ext cx="278100" cy="3387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9" name="Google Shape;2619;ge662c5c353_0_75"/>
          <p:cNvSpPr txBox="1"/>
          <p:nvPr/>
        </p:nvSpPr>
        <p:spPr>
          <a:xfrm flipH="1">
            <a:off x="8848138" y="949488"/>
            <a:ext cx="389700" cy="492412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2-1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0" name="Google Shape;2620;ge662c5c353_0_75"/>
          <p:cNvSpPr txBox="1"/>
          <p:nvPr/>
        </p:nvSpPr>
        <p:spPr>
          <a:xfrm flipH="1">
            <a:off x="9295413" y="949500"/>
            <a:ext cx="389700" cy="492412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2-2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1" name="Google Shape;2621;ge662c5c353_0_75"/>
          <p:cNvSpPr/>
          <p:nvPr/>
        </p:nvSpPr>
        <p:spPr>
          <a:xfrm>
            <a:off x="8970375" y="1377050"/>
            <a:ext cx="267473" cy="3388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2" name="Google Shape;2622;ge662c5c353_0_75"/>
          <p:cNvSpPr/>
          <p:nvPr/>
        </p:nvSpPr>
        <p:spPr>
          <a:xfrm>
            <a:off x="9295425" y="1377049"/>
            <a:ext cx="267473" cy="3388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23" name="Google Shape;2623;ge662c5c353_0_75"/>
          <p:cNvGrpSpPr/>
          <p:nvPr/>
        </p:nvGrpSpPr>
        <p:grpSpPr>
          <a:xfrm>
            <a:off x="33" y="5934725"/>
            <a:ext cx="12191934" cy="587261"/>
            <a:chOff x="2215850" y="1623750"/>
            <a:chExt cx="8765500" cy="726000"/>
          </a:xfrm>
        </p:grpSpPr>
        <p:sp>
          <p:nvSpPr>
            <p:cNvPr id="2624" name="Google Shape;2624;ge662c5c353_0_75"/>
            <p:cNvSpPr/>
            <p:nvPr/>
          </p:nvSpPr>
          <p:spPr>
            <a:xfrm rot="5400000">
              <a:off x="21056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ge662c5c353_0_75"/>
            <p:cNvSpPr/>
            <p:nvPr/>
          </p:nvSpPr>
          <p:spPr>
            <a:xfrm rot="-5400000">
              <a:off x="23596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ge662c5c353_0_75"/>
            <p:cNvSpPr/>
            <p:nvPr/>
          </p:nvSpPr>
          <p:spPr>
            <a:xfrm rot="5400000">
              <a:off x="25925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ge662c5c353_0_75"/>
            <p:cNvSpPr/>
            <p:nvPr/>
          </p:nvSpPr>
          <p:spPr>
            <a:xfrm rot="5400000">
              <a:off x="30640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ge662c5c353_0_75"/>
            <p:cNvSpPr/>
            <p:nvPr/>
          </p:nvSpPr>
          <p:spPr>
            <a:xfrm rot="-5400000">
              <a:off x="33180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ge662c5c353_0_75"/>
            <p:cNvSpPr/>
            <p:nvPr/>
          </p:nvSpPr>
          <p:spPr>
            <a:xfrm rot="5400000">
              <a:off x="35509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ge662c5c353_0_75"/>
            <p:cNvSpPr/>
            <p:nvPr/>
          </p:nvSpPr>
          <p:spPr>
            <a:xfrm rot="5400000">
              <a:off x="40435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ge662c5c353_0_75"/>
            <p:cNvSpPr/>
            <p:nvPr/>
          </p:nvSpPr>
          <p:spPr>
            <a:xfrm rot="-5400000">
              <a:off x="42976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ge662c5c353_0_75"/>
            <p:cNvSpPr/>
            <p:nvPr/>
          </p:nvSpPr>
          <p:spPr>
            <a:xfrm rot="5400000">
              <a:off x="45305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ge662c5c353_0_75"/>
            <p:cNvSpPr/>
            <p:nvPr/>
          </p:nvSpPr>
          <p:spPr>
            <a:xfrm rot="5400000">
              <a:off x="50231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ge662c5c353_0_75"/>
            <p:cNvSpPr/>
            <p:nvPr/>
          </p:nvSpPr>
          <p:spPr>
            <a:xfrm rot="-5400000">
              <a:off x="52772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ge662c5c353_0_75"/>
            <p:cNvSpPr/>
            <p:nvPr/>
          </p:nvSpPr>
          <p:spPr>
            <a:xfrm rot="5400000">
              <a:off x="55100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ge662c5c353_0_75"/>
            <p:cNvSpPr/>
            <p:nvPr/>
          </p:nvSpPr>
          <p:spPr>
            <a:xfrm rot="5400000">
              <a:off x="59815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ge662c5c353_0_75"/>
            <p:cNvSpPr/>
            <p:nvPr/>
          </p:nvSpPr>
          <p:spPr>
            <a:xfrm rot="-5400000">
              <a:off x="62356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ge662c5c353_0_75"/>
            <p:cNvSpPr/>
            <p:nvPr/>
          </p:nvSpPr>
          <p:spPr>
            <a:xfrm rot="5400000">
              <a:off x="64684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ge662c5c353_0_75"/>
            <p:cNvSpPr/>
            <p:nvPr/>
          </p:nvSpPr>
          <p:spPr>
            <a:xfrm rot="5400000">
              <a:off x="69611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ge662c5c353_0_75"/>
            <p:cNvSpPr/>
            <p:nvPr/>
          </p:nvSpPr>
          <p:spPr>
            <a:xfrm rot="-5400000">
              <a:off x="72151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ge662c5c353_0_75"/>
            <p:cNvSpPr/>
            <p:nvPr/>
          </p:nvSpPr>
          <p:spPr>
            <a:xfrm rot="5400000">
              <a:off x="74480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Google Shape;2642;ge662c5c353_0_75"/>
            <p:cNvSpPr/>
            <p:nvPr/>
          </p:nvSpPr>
          <p:spPr>
            <a:xfrm rot="5400000">
              <a:off x="79407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ge662c5c353_0_75"/>
            <p:cNvSpPr/>
            <p:nvPr/>
          </p:nvSpPr>
          <p:spPr>
            <a:xfrm rot="-5400000">
              <a:off x="81947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ge662c5c353_0_75"/>
            <p:cNvSpPr/>
            <p:nvPr/>
          </p:nvSpPr>
          <p:spPr>
            <a:xfrm rot="5400000">
              <a:off x="84276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5" name="Google Shape;2645;ge662c5c353_0_75"/>
            <p:cNvSpPr/>
            <p:nvPr/>
          </p:nvSpPr>
          <p:spPr>
            <a:xfrm rot="5400000">
              <a:off x="88991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ge662c5c353_0_75"/>
            <p:cNvSpPr/>
            <p:nvPr/>
          </p:nvSpPr>
          <p:spPr>
            <a:xfrm rot="-5400000">
              <a:off x="91531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ge662c5c353_0_75"/>
            <p:cNvSpPr/>
            <p:nvPr/>
          </p:nvSpPr>
          <p:spPr>
            <a:xfrm rot="5400000">
              <a:off x="93860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ge662c5c353_0_75"/>
            <p:cNvSpPr/>
            <p:nvPr/>
          </p:nvSpPr>
          <p:spPr>
            <a:xfrm rot="5400000">
              <a:off x="98786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ge662c5c353_0_75"/>
            <p:cNvSpPr/>
            <p:nvPr/>
          </p:nvSpPr>
          <p:spPr>
            <a:xfrm rot="-5400000">
              <a:off x="101327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ge662c5c353_0_75"/>
            <p:cNvSpPr/>
            <p:nvPr/>
          </p:nvSpPr>
          <p:spPr>
            <a:xfrm rot="5400000">
              <a:off x="103656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2651" name="Google Shape;2651;ge662c5c353_0_75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김미정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about.html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2021-07-27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/about/.jsp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6-8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7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7" hMerge="1"/>
                <a:tc rowSpan="17" hMerge="1"/>
                <a:tc rowSpan="17" hMerge="1"/>
                <a:tc rowSpan="17" hMerge="1"/>
                <a:tc rowSpan="17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 소개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900" u="none" cap="none" strike="noStrike">
                          <a:solidFill>
                            <a:schemeClr val="hlink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https://kream.co.kr/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900" u="none" cap="none" strike="noStrik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2-1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크림 페이스북으로 이동[고정]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https://www.facebook.com/kreamcokr/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2-2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크림 인스타그램으로 이동[고정]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https://www.instagram.com/kream.co.kr/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스크롤바 [사이드 고정]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(hover 효과)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아래 페이지와 동일</a:t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  <a:tr h="5547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</a:tbl>
          </a:graphicData>
        </a:graphic>
      </p:graphicFrame>
      <p:pic>
        <p:nvPicPr>
          <p:cNvPr id="2652" name="Google Shape;2652;ge662c5c353_0_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7" name="Google Shape;2657;ge662c5c353_0_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92925"/>
            <a:ext cx="9744773" cy="606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8" name="Google Shape;2658;ge662c5c353_0_102"/>
          <p:cNvSpPr/>
          <p:nvPr/>
        </p:nvSpPr>
        <p:spPr>
          <a:xfrm>
            <a:off x="102325" y="2916598"/>
            <a:ext cx="389052" cy="235048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9" name="Google Shape;2659;ge662c5c353_0_102"/>
          <p:cNvSpPr txBox="1"/>
          <p:nvPr/>
        </p:nvSpPr>
        <p:spPr>
          <a:xfrm flipH="1">
            <a:off x="555475" y="2835725"/>
            <a:ext cx="278100" cy="3387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60" name="Google Shape;2660;ge662c5c353_0_102"/>
          <p:cNvCxnSpPr/>
          <p:nvPr/>
        </p:nvCxnSpPr>
        <p:spPr>
          <a:xfrm>
            <a:off x="615925" y="3469150"/>
            <a:ext cx="62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661" name="Google Shape;2661;ge662c5c353_0_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68375" y="2238150"/>
            <a:ext cx="491225" cy="3085300"/>
          </a:xfrm>
          <a:prstGeom prst="rect">
            <a:avLst/>
          </a:prstGeom>
          <a:noFill/>
          <a:ln cap="flat" cmpd="sng" w="19050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62" name="Google Shape;2662;ge662c5c353_0_102"/>
          <p:cNvSpPr txBox="1"/>
          <p:nvPr/>
        </p:nvSpPr>
        <p:spPr>
          <a:xfrm flipH="1">
            <a:off x="72750" y="1027800"/>
            <a:ext cx="278100" cy="3387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3" name="Google Shape;2663;ge662c5c353_0_102"/>
          <p:cNvSpPr/>
          <p:nvPr/>
        </p:nvSpPr>
        <p:spPr>
          <a:xfrm>
            <a:off x="72750" y="1366500"/>
            <a:ext cx="972630" cy="3388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4" name="Google Shape;2664;ge662c5c353_0_102"/>
          <p:cNvSpPr txBox="1"/>
          <p:nvPr/>
        </p:nvSpPr>
        <p:spPr>
          <a:xfrm flipH="1">
            <a:off x="8793863" y="963088"/>
            <a:ext cx="389700" cy="492412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2-1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5" name="Google Shape;2665;ge662c5c353_0_102"/>
          <p:cNvSpPr txBox="1"/>
          <p:nvPr/>
        </p:nvSpPr>
        <p:spPr>
          <a:xfrm flipH="1">
            <a:off x="9359013" y="963100"/>
            <a:ext cx="389700" cy="492412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2-2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6" name="Google Shape;2666;ge662c5c353_0_102"/>
          <p:cNvSpPr/>
          <p:nvPr/>
        </p:nvSpPr>
        <p:spPr>
          <a:xfrm>
            <a:off x="8970375" y="1366500"/>
            <a:ext cx="267473" cy="3388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7" name="Google Shape;2667;ge662c5c353_0_102"/>
          <p:cNvSpPr/>
          <p:nvPr/>
        </p:nvSpPr>
        <p:spPr>
          <a:xfrm>
            <a:off x="9308425" y="1366499"/>
            <a:ext cx="267473" cy="3388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68" name="Google Shape;2668;ge662c5c353_0_102"/>
          <p:cNvGrpSpPr/>
          <p:nvPr/>
        </p:nvGrpSpPr>
        <p:grpSpPr>
          <a:xfrm>
            <a:off x="33" y="5934725"/>
            <a:ext cx="12191934" cy="587261"/>
            <a:chOff x="2215850" y="1623750"/>
            <a:chExt cx="8765500" cy="726000"/>
          </a:xfrm>
        </p:grpSpPr>
        <p:sp>
          <p:nvSpPr>
            <p:cNvPr id="2669" name="Google Shape;2669;ge662c5c353_0_102"/>
            <p:cNvSpPr/>
            <p:nvPr/>
          </p:nvSpPr>
          <p:spPr>
            <a:xfrm rot="5400000">
              <a:off x="21056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0" name="Google Shape;2670;ge662c5c353_0_102"/>
            <p:cNvSpPr/>
            <p:nvPr/>
          </p:nvSpPr>
          <p:spPr>
            <a:xfrm rot="-5400000">
              <a:off x="23596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ge662c5c353_0_102"/>
            <p:cNvSpPr/>
            <p:nvPr/>
          </p:nvSpPr>
          <p:spPr>
            <a:xfrm rot="5400000">
              <a:off x="25925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2" name="Google Shape;2672;ge662c5c353_0_102"/>
            <p:cNvSpPr/>
            <p:nvPr/>
          </p:nvSpPr>
          <p:spPr>
            <a:xfrm rot="5400000">
              <a:off x="30640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3" name="Google Shape;2673;ge662c5c353_0_102"/>
            <p:cNvSpPr/>
            <p:nvPr/>
          </p:nvSpPr>
          <p:spPr>
            <a:xfrm rot="-5400000">
              <a:off x="33180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ge662c5c353_0_102"/>
            <p:cNvSpPr/>
            <p:nvPr/>
          </p:nvSpPr>
          <p:spPr>
            <a:xfrm rot="5400000">
              <a:off x="35509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5" name="Google Shape;2675;ge662c5c353_0_102"/>
            <p:cNvSpPr/>
            <p:nvPr/>
          </p:nvSpPr>
          <p:spPr>
            <a:xfrm rot="5400000">
              <a:off x="40435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6" name="Google Shape;2676;ge662c5c353_0_102"/>
            <p:cNvSpPr/>
            <p:nvPr/>
          </p:nvSpPr>
          <p:spPr>
            <a:xfrm rot="-5400000">
              <a:off x="42976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7" name="Google Shape;2677;ge662c5c353_0_102"/>
            <p:cNvSpPr/>
            <p:nvPr/>
          </p:nvSpPr>
          <p:spPr>
            <a:xfrm rot="5400000">
              <a:off x="45305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8" name="Google Shape;2678;ge662c5c353_0_102"/>
            <p:cNvSpPr/>
            <p:nvPr/>
          </p:nvSpPr>
          <p:spPr>
            <a:xfrm rot="5400000">
              <a:off x="50231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9" name="Google Shape;2679;ge662c5c353_0_102"/>
            <p:cNvSpPr/>
            <p:nvPr/>
          </p:nvSpPr>
          <p:spPr>
            <a:xfrm rot="-5400000">
              <a:off x="52772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0" name="Google Shape;2680;ge662c5c353_0_102"/>
            <p:cNvSpPr/>
            <p:nvPr/>
          </p:nvSpPr>
          <p:spPr>
            <a:xfrm rot="5400000">
              <a:off x="55100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1" name="Google Shape;2681;ge662c5c353_0_102"/>
            <p:cNvSpPr/>
            <p:nvPr/>
          </p:nvSpPr>
          <p:spPr>
            <a:xfrm rot="5400000">
              <a:off x="59815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2" name="Google Shape;2682;ge662c5c353_0_102"/>
            <p:cNvSpPr/>
            <p:nvPr/>
          </p:nvSpPr>
          <p:spPr>
            <a:xfrm rot="-5400000">
              <a:off x="62356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3" name="Google Shape;2683;ge662c5c353_0_102"/>
            <p:cNvSpPr/>
            <p:nvPr/>
          </p:nvSpPr>
          <p:spPr>
            <a:xfrm rot="5400000">
              <a:off x="64684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4" name="Google Shape;2684;ge662c5c353_0_102"/>
            <p:cNvSpPr/>
            <p:nvPr/>
          </p:nvSpPr>
          <p:spPr>
            <a:xfrm rot="5400000">
              <a:off x="69611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5" name="Google Shape;2685;ge662c5c353_0_102"/>
            <p:cNvSpPr/>
            <p:nvPr/>
          </p:nvSpPr>
          <p:spPr>
            <a:xfrm rot="-5400000">
              <a:off x="72151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Google Shape;2686;ge662c5c353_0_102"/>
            <p:cNvSpPr/>
            <p:nvPr/>
          </p:nvSpPr>
          <p:spPr>
            <a:xfrm rot="5400000">
              <a:off x="74480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7" name="Google Shape;2687;ge662c5c353_0_102"/>
            <p:cNvSpPr/>
            <p:nvPr/>
          </p:nvSpPr>
          <p:spPr>
            <a:xfrm rot="5400000">
              <a:off x="79407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8" name="Google Shape;2688;ge662c5c353_0_102"/>
            <p:cNvSpPr/>
            <p:nvPr/>
          </p:nvSpPr>
          <p:spPr>
            <a:xfrm rot="-5400000">
              <a:off x="81947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9" name="Google Shape;2689;ge662c5c353_0_102"/>
            <p:cNvSpPr/>
            <p:nvPr/>
          </p:nvSpPr>
          <p:spPr>
            <a:xfrm rot="5400000">
              <a:off x="84276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0" name="Google Shape;2690;ge662c5c353_0_102"/>
            <p:cNvSpPr/>
            <p:nvPr/>
          </p:nvSpPr>
          <p:spPr>
            <a:xfrm rot="5400000">
              <a:off x="88991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1" name="Google Shape;2691;ge662c5c353_0_102"/>
            <p:cNvSpPr/>
            <p:nvPr/>
          </p:nvSpPr>
          <p:spPr>
            <a:xfrm rot="-5400000">
              <a:off x="91531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2" name="Google Shape;2692;ge662c5c353_0_102"/>
            <p:cNvSpPr/>
            <p:nvPr/>
          </p:nvSpPr>
          <p:spPr>
            <a:xfrm rot="5400000">
              <a:off x="93860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3" name="Google Shape;2693;ge662c5c353_0_102"/>
            <p:cNvSpPr/>
            <p:nvPr/>
          </p:nvSpPr>
          <p:spPr>
            <a:xfrm rot="5400000">
              <a:off x="98786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4" name="Google Shape;2694;ge662c5c353_0_102"/>
            <p:cNvSpPr/>
            <p:nvPr/>
          </p:nvSpPr>
          <p:spPr>
            <a:xfrm rot="-5400000">
              <a:off x="101327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Google Shape;2695;ge662c5c353_0_102"/>
            <p:cNvSpPr/>
            <p:nvPr/>
          </p:nvSpPr>
          <p:spPr>
            <a:xfrm rot="5400000">
              <a:off x="103656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2696" name="Google Shape;2696;ge662c5c353_0_102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김미정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about.html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2021-07-27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/about/.jsp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6-9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7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7" hMerge="1"/>
                <a:tc rowSpan="17" hMerge="1"/>
                <a:tc rowSpan="17" hMerge="1"/>
                <a:tc rowSpan="17" hMerge="1"/>
                <a:tc rowSpan="17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 소개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900" u="none" cap="none" strike="noStrike">
                          <a:solidFill>
                            <a:schemeClr val="hlink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https://kream.co.kr/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900" u="none" cap="none" strike="noStrik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2-1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크림 페이스북으로 이동[고정]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https://www.facebook.com/kreamcokr/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2-2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크림 인스타그램으로 이동[고정]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https://www.instagram.com/kream.co.kr/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스크롤바 [사이드 고정]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(hover 효과)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아래 페이지와 동일</a:t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  <a:tr h="5547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</a:tbl>
          </a:graphicData>
        </a:graphic>
      </p:graphicFrame>
      <p:pic>
        <p:nvPicPr>
          <p:cNvPr id="2697" name="Google Shape;2697;ge662c5c353_0_1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2" name="Google Shape;2702;ge662c5c353_0_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14500"/>
            <a:ext cx="9748723" cy="60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03" name="Google Shape;2703;ge662c5c353_0_107"/>
          <p:cNvSpPr txBox="1"/>
          <p:nvPr/>
        </p:nvSpPr>
        <p:spPr>
          <a:xfrm flipH="1">
            <a:off x="102325" y="962525"/>
            <a:ext cx="278100" cy="3387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4" name="Google Shape;2704;ge662c5c353_0_107"/>
          <p:cNvSpPr/>
          <p:nvPr/>
        </p:nvSpPr>
        <p:spPr>
          <a:xfrm>
            <a:off x="102313" y="1355375"/>
            <a:ext cx="972630" cy="3388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00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5" name="Google Shape;2705;ge662c5c353_0_107"/>
          <p:cNvSpPr/>
          <p:nvPr/>
        </p:nvSpPr>
        <p:spPr>
          <a:xfrm>
            <a:off x="102325" y="2916598"/>
            <a:ext cx="389052" cy="235048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00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06" name="Google Shape;2706;ge662c5c353_0_107"/>
          <p:cNvCxnSpPr/>
          <p:nvPr/>
        </p:nvCxnSpPr>
        <p:spPr>
          <a:xfrm>
            <a:off x="615925" y="3469150"/>
            <a:ext cx="62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707" name="Google Shape;2707;ge662c5c353_0_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68375" y="2238150"/>
            <a:ext cx="491225" cy="30853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08" name="Google Shape;2708;ge662c5c353_0_107"/>
          <p:cNvSpPr txBox="1"/>
          <p:nvPr/>
        </p:nvSpPr>
        <p:spPr>
          <a:xfrm flipH="1">
            <a:off x="498088" y="2835725"/>
            <a:ext cx="278100" cy="3387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9" name="Google Shape;2709;ge662c5c353_0_107"/>
          <p:cNvSpPr txBox="1"/>
          <p:nvPr/>
        </p:nvSpPr>
        <p:spPr>
          <a:xfrm flipH="1">
            <a:off x="8844588" y="962525"/>
            <a:ext cx="389700" cy="492412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2-1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0" name="Google Shape;2710;ge662c5c353_0_107"/>
          <p:cNvSpPr txBox="1"/>
          <p:nvPr/>
        </p:nvSpPr>
        <p:spPr>
          <a:xfrm flipH="1">
            <a:off x="9295413" y="962525"/>
            <a:ext cx="389700" cy="492412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2-2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1" name="Google Shape;2711;ge662c5c353_0_107"/>
          <p:cNvSpPr/>
          <p:nvPr/>
        </p:nvSpPr>
        <p:spPr>
          <a:xfrm>
            <a:off x="8970375" y="1355375"/>
            <a:ext cx="267473" cy="3388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2" name="Google Shape;2712;ge662c5c353_0_107"/>
          <p:cNvSpPr/>
          <p:nvPr/>
        </p:nvSpPr>
        <p:spPr>
          <a:xfrm>
            <a:off x="9295425" y="1355374"/>
            <a:ext cx="267473" cy="3388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13" name="Google Shape;2713;ge662c5c353_0_107"/>
          <p:cNvGrpSpPr/>
          <p:nvPr/>
        </p:nvGrpSpPr>
        <p:grpSpPr>
          <a:xfrm>
            <a:off x="33" y="5934725"/>
            <a:ext cx="12191934" cy="587261"/>
            <a:chOff x="2215850" y="1623750"/>
            <a:chExt cx="8765500" cy="726000"/>
          </a:xfrm>
        </p:grpSpPr>
        <p:sp>
          <p:nvSpPr>
            <p:cNvPr id="2714" name="Google Shape;2714;ge662c5c353_0_107"/>
            <p:cNvSpPr/>
            <p:nvPr/>
          </p:nvSpPr>
          <p:spPr>
            <a:xfrm rot="5400000">
              <a:off x="21056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5" name="Google Shape;2715;ge662c5c353_0_107"/>
            <p:cNvSpPr/>
            <p:nvPr/>
          </p:nvSpPr>
          <p:spPr>
            <a:xfrm rot="-5400000">
              <a:off x="23596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6" name="Google Shape;2716;ge662c5c353_0_107"/>
            <p:cNvSpPr/>
            <p:nvPr/>
          </p:nvSpPr>
          <p:spPr>
            <a:xfrm rot="5400000">
              <a:off x="25925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7" name="Google Shape;2717;ge662c5c353_0_107"/>
            <p:cNvSpPr/>
            <p:nvPr/>
          </p:nvSpPr>
          <p:spPr>
            <a:xfrm rot="5400000">
              <a:off x="30640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8" name="Google Shape;2718;ge662c5c353_0_107"/>
            <p:cNvSpPr/>
            <p:nvPr/>
          </p:nvSpPr>
          <p:spPr>
            <a:xfrm rot="-5400000">
              <a:off x="33180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9" name="Google Shape;2719;ge662c5c353_0_107"/>
            <p:cNvSpPr/>
            <p:nvPr/>
          </p:nvSpPr>
          <p:spPr>
            <a:xfrm rot="5400000">
              <a:off x="35509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0" name="Google Shape;2720;ge662c5c353_0_107"/>
            <p:cNvSpPr/>
            <p:nvPr/>
          </p:nvSpPr>
          <p:spPr>
            <a:xfrm rot="5400000">
              <a:off x="40435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1" name="Google Shape;2721;ge662c5c353_0_107"/>
            <p:cNvSpPr/>
            <p:nvPr/>
          </p:nvSpPr>
          <p:spPr>
            <a:xfrm rot="-5400000">
              <a:off x="42976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2" name="Google Shape;2722;ge662c5c353_0_107"/>
            <p:cNvSpPr/>
            <p:nvPr/>
          </p:nvSpPr>
          <p:spPr>
            <a:xfrm rot="5400000">
              <a:off x="45305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3" name="Google Shape;2723;ge662c5c353_0_107"/>
            <p:cNvSpPr/>
            <p:nvPr/>
          </p:nvSpPr>
          <p:spPr>
            <a:xfrm rot="5400000">
              <a:off x="50231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4" name="Google Shape;2724;ge662c5c353_0_107"/>
            <p:cNvSpPr/>
            <p:nvPr/>
          </p:nvSpPr>
          <p:spPr>
            <a:xfrm rot="-5400000">
              <a:off x="52772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5" name="Google Shape;2725;ge662c5c353_0_107"/>
            <p:cNvSpPr/>
            <p:nvPr/>
          </p:nvSpPr>
          <p:spPr>
            <a:xfrm rot="5400000">
              <a:off x="55100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6" name="Google Shape;2726;ge662c5c353_0_107"/>
            <p:cNvSpPr/>
            <p:nvPr/>
          </p:nvSpPr>
          <p:spPr>
            <a:xfrm rot="5400000">
              <a:off x="59815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7" name="Google Shape;2727;ge662c5c353_0_107"/>
            <p:cNvSpPr/>
            <p:nvPr/>
          </p:nvSpPr>
          <p:spPr>
            <a:xfrm rot="-5400000">
              <a:off x="62356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ge662c5c353_0_107"/>
            <p:cNvSpPr/>
            <p:nvPr/>
          </p:nvSpPr>
          <p:spPr>
            <a:xfrm rot="5400000">
              <a:off x="64684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9" name="Google Shape;2729;ge662c5c353_0_107"/>
            <p:cNvSpPr/>
            <p:nvPr/>
          </p:nvSpPr>
          <p:spPr>
            <a:xfrm rot="5400000">
              <a:off x="69611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0" name="Google Shape;2730;ge662c5c353_0_107"/>
            <p:cNvSpPr/>
            <p:nvPr/>
          </p:nvSpPr>
          <p:spPr>
            <a:xfrm rot="-5400000">
              <a:off x="72151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ge662c5c353_0_107"/>
            <p:cNvSpPr/>
            <p:nvPr/>
          </p:nvSpPr>
          <p:spPr>
            <a:xfrm rot="5400000">
              <a:off x="74480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ge662c5c353_0_107"/>
            <p:cNvSpPr/>
            <p:nvPr/>
          </p:nvSpPr>
          <p:spPr>
            <a:xfrm rot="5400000">
              <a:off x="79407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ge662c5c353_0_107"/>
            <p:cNvSpPr/>
            <p:nvPr/>
          </p:nvSpPr>
          <p:spPr>
            <a:xfrm rot="-5400000">
              <a:off x="81947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ge662c5c353_0_107"/>
            <p:cNvSpPr/>
            <p:nvPr/>
          </p:nvSpPr>
          <p:spPr>
            <a:xfrm rot="5400000">
              <a:off x="84276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ge662c5c353_0_107"/>
            <p:cNvSpPr/>
            <p:nvPr/>
          </p:nvSpPr>
          <p:spPr>
            <a:xfrm rot="5400000">
              <a:off x="88991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6" name="Google Shape;2736;ge662c5c353_0_107"/>
            <p:cNvSpPr/>
            <p:nvPr/>
          </p:nvSpPr>
          <p:spPr>
            <a:xfrm rot="-5400000">
              <a:off x="91531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7" name="Google Shape;2737;ge662c5c353_0_107"/>
            <p:cNvSpPr/>
            <p:nvPr/>
          </p:nvSpPr>
          <p:spPr>
            <a:xfrm rot="5400000">
              <a:off x="93860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ge662c5c353_0_107"/>
            <p:cNvSpPr/>
            <p:nvPr/>
          </p:nvSpPr>
          <p:spPr>
            <a:xfrm rot="5400000">
              <a:off x="98786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ge662c5c353_0_107"/>
            <p:cNvSpPr/>
            <p:nvPr/>
          </p:nvSpPr>
          <p:spPr>
            <a:xfrm rot="-5400000">
              <a:off x="101327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0" name="Google Shape;2740;ge662c5c353_0_107"/>
            <p:cNvSpPr/>
            <p:nvPr/>
          </p:nvSpPr>
          <p:spPr>
            <a:xfrm rot="5400000">
              <a:off x="103656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2741" name="Google Shape;2741;ge662c5c353_0_107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김미정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about.html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2021-07-27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/about/.jsp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6-10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7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7" hMerge="1"/>
                <a:tc rowSpan="17" hMerge="1"/>
                <a:tc rowSpan="17" hMerge="1"/>
                <a:tc rowSpan="17" hMerge="1"/>
                <a:tc rowSpan="17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 소개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900" u="none" cap="none" strike="noStrike">
                          <a:solidFill>
                            <a:schemeClr val="hlink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https://kream.co.kr/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900" u="none" cap="none" strike="noStrik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2-1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크림 페이스북으로 이동[고정]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https://www.facebook.com/kreamcokr/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2-2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크림 인스타그램으로 이동[고정]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https://www.instagram.com/kream.co.kr/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스크롤바 [사이드 고정]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(hover 효과)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아래 페이지와 동일</a:t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  <a:tr h="5547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</a:tbl>
          </a:graphicData>
        </a:graphic>
      </p:graphicFrame>
      <p:pic>
        <p:nvPicPr>
          <p:cNvPr id="2742" name="Google Shape;2742;ge662c5c353_0_1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6" name="Shape 2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7" name="Google Shape;2747;ge662c5c353_0_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50" y="801575"/>
            <a:ext cx="9692573" cy="6056424"/>
          </a:xfrm>
          <a:prstGeom prst="rect">
            <a:avLst/>
          </a:prstGeom>
          <a:noFill/>
          <a:ln>
            <a:noFill/>
          </a:ln>
        </p:spPr>
      </p:pic>
      <p:sp>
        <p:nvSpPr>
          <p:cNvPr id="2748" name="Google Shape;2748;ge662c5c353_0_112"/>
          <p:cNvSpPr txBox="1"/>
          <p:nvPr/>
        </p:nvSpPr>
        <p:spPr>
          <a:xfrm flipH="1">
            <a:off x="206300" y="1019738"/>
            <a:ext cx="278100" cy="3387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9" name="Google Shape;2749;ge662c5c353_0_112"/>
          <p:cNvSpPr/>
          <p:nvPr/>
        </p:nvSpPr>
        <p:spPr>
          <a:xfrm>
            <a:off x="150825" y="1358450"/>
            <a:ext cx="972630" cy="3388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0" name="Google Shape;2750;ge662c5c353_0_112"/>
          <p:cNvSpPr/>
          <p:nvPr/>
        </p:nvSpPr>
        <p:spPr>
          <a:xfrm>
            <a:off x="150825" y="2916598"/>
            <a:ext cx="389052" cy="235048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1" name="Google Shape;2751;ge662c5c353_0_112"/>
          <p:cNvSpPr txBox="1"/>
          <p:nvPr/>
        </p:nvSpPr>
        <p:spPr>
          <a:xfrm flipH="1">
            <a:off x="620550" y="2835725"/>
            <a:ext cx="278100" cy="3387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52" name="Google Shape;2752;ge662c5c353_0_112"/>
          <p:cNvCxnSpPr/>
          <p:nvPr/>
        </p:nvCxnSpPr>
        <p:spPr>
          <a:xfrm>
            <a:off x="615925" y="3469150"/>
            <a:ext cx="62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753" name="Google Shape;2753;ge662c5c353_0_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68375" y="2238150"/>
            <a:ext cx="491225" cy="3085300"/>
          </a:xfrm>
          <a:prstGeom prst="rect">
            <a:avLst/>
          </a:prstGeom>
          <a:noFill/>
          <a:ln cap="flat" cmpd="sng" w="19050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54" name="Google Shape;2754;ge662c5c353_0_112"/>
          <p:cNvSpPr txBox="1"/>
          <p:nvPr/>
        </p:nvSpPr>
        <p:spPr>
          <a:xfrm flipH="1">
            <a:off x="8844613" y="1016850"/>
            <a:ext cx="389700" cy="492412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2-1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5" name="Google Shape;2755;ge662c5c353_0_112"/>
          <p:cNvSpPr txBox="1"/>
          <p:nvPr/>
        </p:nvSpPr>
        <p:spPr>
          <a:xfrm flipH="1">
            <a:off x="9295450" y="1016850"/>
            <a:ext cx="389700" cy="492412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2-2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6" name="Google Shape;2756;ge662c5c353_0_112"/>
          <p:cNvSpPr/>
          <p:nvPr/>
        </p:nvSpPr>
        <p:spPr>
          <a:xfrm>
            <a:off x="8966850" y="1358450"/>
            <a:ext cx="267473" cy="3388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7" name="Google Shape;2757;ge662c5c353_0_112"/>
          <p:cNvSpPr/>
          <p:nvPr/>
        </p:nvSpPr>
        <p:spPr>
          <a:xfrm>
            <a:off x="9295438" y="1358449"/>
            <a:ext cx="267473" cy="3388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58" name="Google Shape;2758;ge662c5c353_0_112"/>
          <p:cNvGrpSpPr/>
          <p:nvPr/>
        </p:nvGrpSpPr>
        <p:grpSpPr>
          <a:xfrm>
            <a:off x="33" y="5934725"/>
            <a:ext cx="12191934" cy="587261"/>
            <a:chOff x="2215850" y="1623750"/>
            <a:chExt cx="8765500" cy="726000"/>
          </a:xfrm>
        </p:grpSpPr>
        <p:sp>
          <p:nvSpPr>
            <p:cNvPr id="2759" name="Google Shape;2759;ge662c5c353_0_112"/>
            <p:cNvSpPr/>
            <p:nvPr/>
          </p:nvSpPr>
          <p:spPr>
            <a:xfrm rot="5400000">
              <a:off x="21056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Google Shape;2760;ge662c5c353_0_112"/>
            <p:cNvSpPr/>
            <p:nvPr/>
          </p:nvSpPr>
          <p:spPr>
            <a:xfrm rot="-5400000">
              <a:off x="23596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ge662c5c353_0_112"/>
            <p:cNvSpPr/>
            <p:nvPr/>
          </p:nvSpPr>
          <p:spPr>
            <a:xfrm rot="5400000">
              <a:off x="25925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ge662c5c353_0_112"/>
            <p:cNvSpPr/>
            <p:nvPr/>
          </p:nvSpPr>
          <p:spPr>
            <a:xfrm rot="5400000">
              <a:off x="30640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3" name="Google Shape;2763;ge662c5c353_0_112"/>
            <p:cNvSpPr/>
            <p:nvPr/>
          </p:nvSpPr>
          <p:spPr>
            <a:xfrm rot="-5400000">
              <a:off x="33180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4" name="Google Shape;2764;ge662c5c353_0_112"/>
            <p:cNvSpPr/>
            <p:nvPr/>
          </p:nvSpPr>
          <p:spPr>
            <a:xfrm rot="5400000">
              <a:off x="35509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Google Shape;2765;ge662c5c353_0_112"/>
            <p:cNvSpPr/>
            <p:nvPr/>
          </p:nvSpPr>
          <p:spPr>
            <a:xfrm rot="5400000">
              <a:off x="40435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ge662c5c353_0_112"/>
            <p:cNvSpPr/>
            <p:nvPr/>
          </p:nvSpPr>
          <p:spPr>
            <a:xfrm rot="-5400000">
              <a:off x="42976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ge662c5c353_0_112"/>
            <p:cNvSpPr/>
            <p:nvPr/>
          </p:nvSpPr>
          <p:spPr>
            <a:xfrm rot="5400000">
              <a:off x="45305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8" name="Google Shape;2768;ge662c5c353_0_112"/>
            <p:cNvSpPr/>
            <p:nvPr/>
          </p:nvSpPr>
          <p:spPr>
            <a:xfrm rot="5400000">
              <a:off x="50231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Google Shape;2769;ge662c5c353_0_112"/>
            <p:cNvSpPr/>
            <p:nvPr/>
          </p:nvSpPr>
          <p:spPr>
            <a:xfrm rot="-5400000">
              <a:off x="52772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ge662c5c353_0_112"/>
            <p:cNvSpPr/>
            <p:nvPr/>
          </p:nvSpPr>
          <p:spPr>
            <a:xfrm rot="5400000">
              <a:off x="55100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ge662c5c353_0_112"/>
            <p:cNvSpPr/>
            <p:nvPr/>
          </p:nvSpPr>
          <p:spPr>
            <a:xfrm rot="5400000">
              <a:off x="59815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ge662c5c353_0_112"/>
            <p:cNvSpPr/>
            <p:nvPr/>
          </p:nvSpPr>
          <p:spPr>
            <a:xfrm rot="-5400000">
              <a:off x="62356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ge662c5c353_0_112"/>
            <p:cNvSpPr/>
            <p:nvPr/>
          </p:nvSpPr>
          <p:spPr>
            <a:xfrm rot="5400000">
              <a:off x="64684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ge662c5c353_0_112"/>
            <p:cNvSpPr/>
            <p:nvPr/>
          </p:nvSpPr>
          <p:spPr>
            <a:xfrm rot="5400000">
              <a:off x="69611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ge662c5c353_0_112"/>
            <p:cNvSpPr/>
            <p:nvPr/>
          </p:nvSpPr>
          <p:spPr>
            <a:xfrm rot="-5400000">
              <a:off x="72151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ge662c5c353_0_112"/>
            <p:cNvSpPr/>
            <p:nvPr/>
          </p:nvSpPr>
          <p:spPr>
            <a:xfrm rot="5400000">
              <a:off x="74480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ge662c5c353_0_112"/>
            <p:cNvSpPr/>
            <p:nvPr/>
          </p:nvSpPr>
          <p:spPr>
            <a:xfrm rot="5400000">
              <a:off x="79407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ge662c5c353_0_112"/>
            <p:cNvSpPr/>
            <p:nvPr/>
          </p:nvSpPr>
          <p:spPr>
            <a:xfrm rot="-5400000">
              <a:off x="81947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ge662c5c353_0_112"/>
            <p:cNvSpPr/>
            <p:nvPr/>
          </p:nvSpPr>
          <p:spPr>
            <a:xfrm rot="5400000">
              <a:off x="84276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ge662c5c353_0_112"/>
            <p:cNvSpPr/>
            <p:nvPr/>
          </p:nvSpPr>
          <p:spPr>
            <a:xfrm rot="5400000">
              <a:off x="88991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ge662c5c353_0_112"/>
            <p:cNvSpPr/>
            <p:nvPr/>
          </p:nvSpPr>
          <p:spPr>
            <a:xfrm rot="-5400000">
              <a:off x="91531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ge662c5c353_0_112"/>
            <p:cNvSpPr/>
            <p:nvPr/>
          </p:nvSpPr>
          <p:spPr>
            <a:xfrm rot="5400000">
              <a:off x="93860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ge662c5c353_0_112"/>
            <p:cNvSpPr/>
            <p:nvPr/>
          </p:nvSpPr>
          <p:spPr>
            <a:xfrm rot="5400000">
              <a:off x="98786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ge662c5c353_0_112"/>
            <p:cNvSpPr/>
            <p:nvPr/>
          </p:nvSpPr>
          <p:spPr>
            <a:xfrm rot="-5400000">
              <a:off x="101327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ge662c5c353_0_112"/>
            <p:cNvSpPr/>
            <p:nvPr/>
          </p:nvSpPr>
          <p:spPr>
            <a:xfrm rot="5400000">
              <a:off x="103656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2786" name="Google Shape;2786;ge662c5c353_0_112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김미정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about.html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2021-07-27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/about/.jsp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6-11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7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7" hMerge="1"/>
                <a:tc rowSpan="17" hMerge="1"/>
                <a:tc rowSpan="17" hMerge="1"/>
                <a:tc rowSpan="17" hMerge="1"/>
                <a:tc rowSpan="17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 소개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900" u="none" cap="none" strike="noStrike">
                          <a:solidFill>
                            <a:schemeClr val="hlink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https://kream.co.kr/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900" u="none" cap="none" strike="noStrik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2-1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크림 페이스북으로 이동[고정]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https://www.facebook.com/kreamcokr/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2-2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크림 인스타그램으로 이동[고정]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https://www.instagram.com/kream.co.kr/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스크롤바 [사이드 고정]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(hover 효과)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아래 페이지와 동일</a:t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  <a:tr h="5547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</a:tbl>
          </a:graphicData>
        </a:graphic>
      </p:graphicFrame>
      <p:pic>
        <p:nvPicPr>
          <p:cNvPr id="2787" name="Google Shape;2787;ge662c5c353_0_1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1" name="Shape 2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2" name="Google Shape;2792;ge662c5c353_0_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01575"/>
            <a:ext cx="9748723" cy="6056424"/>
          </a:xfrm>
          <a:prstGeom prst="rect">
            <a:avLst/>
          </a:prstGeom>
          <a:noFill/>
          <a:ln>
            <a:noFill/>
          </a:ln>
        </p:spPr>
      </p:pic>
      <p:sp>
        <p:nvSpPr>
          <p:cNvPr id="2793" name="Google Shape;2793;ge662c5c353_0_117"/>
          <p:cNvSpPr txBox="1"/>
          <p:nvPr/>
        </p:nvSpPr>
        <p:spPr>
          <a:xfrm flipH="1">
            <a:off x="150825" y="1054075"/>
            <a:ext cx="278100" cy="3387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4" name="Google Shape;2794;ge662c5c353_0_117"/>
          <p:cNvSpPr/>
          <p:nvPr/>
        </p:nvSpPr>
        <p:spPr>
          <a:xfrm>
            <a:off x="150825" y="1392775"/>
            <a:ext cx="972630" cy="3388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00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5" name="Google Shape;2795;ge662c5c353_0_117"/>
          <p:cNvSpPr/>
          <p:nvPr/>
        </p:nvSpPr>
        <p:spPr>
          <a:xfrm>
            <a:off x="102325" y="2916598"/>
            <a:ext cx="389052" cy="235048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00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6" name="Google Shape;2796;ge662c5c353_0_117"/>
          <p:cNvSpPr txBox="1"/>
          <p:nvPr/>
        </p:nvSpPr>
        <p:spPr>
          <a:xfrm flipH="1">
            <a:off x="428925" y="2835725"/>
            <a:ext cx="278100" cy="3387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97" name="Google Shape;2797;ge662c5c353_0_117"/>
          <p:cNvCxnSpPr/>
          <p:nvPr/>
        </p:nvCxnSpPr>
        <p:spPr>
          <a:xfrm>
            <a:off x="615925" y="3469150"/>
            <a:ext cx="62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798" name="Google Shape;2798;ge662c5c353_0_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68375" y="2238150"/>
            <a:ext cx="491225" cy="30853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99" name="Google Shape;2799;ge662c5c353_0_117"/>
          <p:cNvSpPr txBox="1"/>
          <p:nvPr/>
        </p:nvSpPr>
        <p:spPr>
          <a:xfrm flipH="1">
            <a:off x="8758313" y="1054075"/>
            <a:ext cx="389700" cy="492412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2-1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0" name="Google Shape;2800;ge662c5c353_0_117"/>
          <p:cNvSpPr txBox="1"/>
          <p:nvPr/>
        </p:nvSpPr>
        <p:spPr>
          <a:xfrm flipH="1">
            <a:off x="9295426" y="1054075"/>
            <a:ext cx="389700" cy="492412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2-2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1" name="Google Shape;2801;ge662c5c353_0_117"/>
          <p:cNvSpPr/>
          <p:nvPr/>
        </p:nvSpPr>
        <p:spPr>
          <a:xfrm>
            <a:off x="8966825" y="1392775"/>
            <a:ext cx="267473" cy="3388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2" name="Google Shape;2802;ge662c5c353_0_117"/>
          <p:cNvSpPr/>
          <p:nvPr/>
        </p:nvSpPr>
        <p:spPr>
          <a:xfrm>
            <a:off x="9295413" y="1392774"/>
            <a:ext cx="267473" cy="33887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3" name="Google Shape;2803;ge662c5c353_0_117"/>
          <p:cNvGrpSpPr/>
          <p:nvPr/>
        </p:nvGrpSpPr>
        <p:grpSpPr>
          <a:xfrm>
            <a:off x="33" y="5934725"/>
            <a:ext cx="12191934" cy="587261"/>
            <a:chOff x="2215850" y="1623750"/>
            <a:chExt cx="8765500" cy="726000"/>
          </a:xfrm>
        </p:grpSpPr>
        <p:sp>
          <p:nvSpPr>
            <p:cNvPr id="2804" name="Google Shape;2804;ge662c5c353_0_117"/>
            <p:cNvSpPr/>
            <p:nvPr/>
          </p:nvSpPr>
          <p:spPr>
            <a:xfrm rot="5400000">
              <a:off x="21056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ge662c5c353_0_117"/>
            <p:cNvSpPr/>
            <p:nvPr/>
          </p:nvSpPr>
          <p:spPr>
            <a:xfrm rot="-5400000">
              <a:off x="23596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ge662c5c353_0_117"/>
            <p:cNvSpPr/>
            <p:nvPr/>
          </p:nvSpPr>
          <p:spPr>
            <a:xfrm rot="5400000">
              <a:off x="25925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ge662c5c353_0_117"/>
            <p:cNvSpPr/>
            <p:nvPr/>
          </p:nvSpPr>
          <p:spPr>
            <a:xfrm rot="5400000">
              <a:off x="30640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ge662c5c353_0_117"/>
            <p:cNvSpPr/>
            <p:nvPr/>
          </p:nvSpPr>
          <p:spPr>
            <a:xfrm rot="-5400000">
              <a:off x="33180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ge662c5c353_0_117"/>
            <p:cNvSpPr/>
            <p:nvPr/>
          </p:nvSpPr>
          <p:spPr>
            <a:xfrm rot="5400000">
              <a:off x="35509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ge662c5c353_0_117"/>
            <p:cNvSpPr/>
            <p:nvPr/>
          </p:nvSpPr>
          <p:spPr>
            <a:xfrm rot="5400000">
              <a:off x="40435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ge662c5c353_0_117"/>
            <p:cNvSpPr/>
            <p:nvPr/>
          </p:nvSpPr>
          <p:spPr>
            <a:xfrm rot="-5400000">
              <a:off x="42976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ge662c5c353_0_117"/>
            <p:cNvSpPr/>
            <p:nvPr/>
          </p:nvSpPr>
          <p:spPr>
            <a:xfrm rot="5400000">
              <a:off x="45305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ge662c5c353_0_117"/>
            <p:cNvSpPr/>
            <p:nvPr/>
          </p:nvSpPr>
          <p:spPr>
            <a:xfrm rot="5400000">
              <a:off x="50231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ge662c5c353_0_117"/>
            <p:cNvSpPr/>
            <p:nvPr/>
          </p:nvSpPr>
          <p:spPr>
            <a:xfrm rot="-5400000">
              <a:off x="52772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ge662c5c353_0_117"/>
            <p:cNvSpPr/>
            <p:nvPr/>
          </p:nvSpPr>
          <p:spPr>
            <a:xfrm rot="5400000">
              <a:off x="55100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ge662c5c353_0_117"/>
            <p:cNvSpPr/>
            <p:nvPr/>
          </p:nvSpPr>
          <p:spPr>
            <a:xfrm rot="5400000">
              <a:off x="59815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ge662c5c353_0_117"/>
            <p:cNvSpPr/>
            <p:nvPr/>
          </p:nvSpPr>
          <p:spPr>
            <a:xfrm rot="-5400000">
              <a:off x="62356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ge662c5c353_0_117"/>
            <p:cNvSpPr/>
            <p:nvPr/>
          </p:nvSpPr>
          <p:spPr>
            <a:xfrm rot="5400000">
              <a:off x="64684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ge662c5c353_0_117"/>
            <p:cNvSpPr/>
            <p:nvPr/>
          </p:nvSpPr>
          <p:spPr>
            <a:xfrm rot="5400000">
              <a:off x="69611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ge662c5c353_0_117"/>
            <p:cNvSpPr/>
            <p:nvPr/>
          </p:nvSpPr>
          <p:spPr>
            <a:xfrm rot="-5400000">
              <a:off x="72151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ge662c5c353_0_117"/>
            <p:cNvSpPr/>
            <p:nvPr/>
          </p:nvSpPr>
          <p:spPr>
            <a:xfrm rot="5400000">
              <a:off x="74480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ge662c5c353_0_117"/>
            <p:cNvSpPr/>
            <p:nvPr/>
          </p:nvSpPr>
          <p:spPr>
            <a:xfrm rot="5400000">
              <a:off x="79407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ge662c5c353_0_117"/>
            <p:cNvSpPr/>
            <p:nvPr/>
          </p:nvSpPr>
          <p:spPr>
            <a:xfrm rot="-5400000">
              <a:off x="81947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ge662c5c353_0_117"/>
            <p:cNvSpPr/>
            <p:nvPr/>
          </p:nvSpPr>
          <p:spPr>
            <a:xfrm rot="5400000">
              <a:off x="84276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ge662c5c353_0_117"/>
            <p:cNvSpPr/>
            <p:nvPr/>
          </p:nvSpPr>
          <p:spPr>
            <a:xfrm rot="5400000">
              <a:off x="88991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ge662c5c353_0_117"/>
            <p:cNvSpPr/>
            <p:nvPr/>
          </p:nvSpPr>
          <p:spPr>
            <a:xfrm rot="-5400000">
              <a:off x="915315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ge662c5c353_0_117"/>
            <p:cNvSpPr/>
            <p:nvPr/>
          </p:nvSpPr>
          <p:spPr>
            <a:xfrm rot="5400000">
              <a:off x="93860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ge662c5c353_0_117"/>
            <p:cNvSpPr/>
            <p:nvPr/>
          </p:nvSpPr>
          <p:spPr>
            <a:xfrm rot="5400000">
              <a:off x="987867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ge662c5c353_0_117"/>
            <p:cNvSpPr/>
            <p:nvPr/>
          </p:nvSpPr>
          <p:spPr>
            <a:xfrm rot="-5400000">
              <a:off x="10132725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ge662c5c353_0_117"/>
            <p:cNvSpPr/>
            <p:nvPr/>
          </p:nvSpPr>
          <p:spPr>
            <a:xfrm rot="5400000">
              <a:off x="10365600" y="1734000"/>
              <a:ext cx="726000" cy="5055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2831" name="Google Shape;2831;ge662c5c353_0_117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김미정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about.html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2021-07-27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/about/.jsp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6-12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7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7" hMerge="1"/>
                <a:tc rowSpan="17" hMerge="1"/>
                <a:tc rowSpan="17" hMerge="1"/>
                <a:tc rowSpan="17" hMerge="1"/>
                <a:tc rowSpan="17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 소개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900" u="none" cap="none" strike="noStrike">
                          <a:solidFill>
                            <a:schemeClr val="hlink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1-1p)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https://kream.co.kr/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900" u="none" cap="none" strike="noStrik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2-1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크림 페이스북으로 이동[고정]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https://www.facebook.com/kreamcokr/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2-2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크림 인스타그램으로 이동[고정]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https://www.instagram.com/kream.co.kr/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스크롤바 [사이드 고정]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(hover 효과)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아래 페이지와 동일</a:t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  <a:tr h="5547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</a:tbl>
          </a:graphicData>
        </a:graphic>
      </p:graphicFrame>
      <p:pic>
        <p:nvPicPr>
          <p:cNvPr id="2832" name="Google Shape;2832;ge662c5c353_0_1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6" name="Shape 2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7" name="Google Shape;2837;ge662c5c353_0_167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김미정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about.html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2021-07-27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/about/.jsp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6-13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7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7" hMerge="1"/>
                <a:tc rowSpan="17" hMerge="1"/>
                <a:tc rowSpan="17" hMerge="1"/>
                <a:tc rowSpan="17" hMerge="1"/>
                <a:tc rowSpan="17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 소개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메인페이지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900" u="none" cap="none" strike="noStrike">
                          <a:solidFill>
                            <a:schemeClr val="hlink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1-1p) 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https://kream.co.kr/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900" u="none" cap="none" strike="noStrike">
                        <a:solidFill>
                          <a:srgbClr val="0000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2-1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크림 페이스북으로 이동[고정]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https://www.facebook.com/kreamcokr/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2-2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크림 인스타그램으로 이동[고정]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https://www.instagram.com/kream.co.kr/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스크롤바 [사이드 고정]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(hover 효과)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505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9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유튜브 동영상 재생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(https://youtu.be/ZSPCMrQRltk)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아래 페이지와 동일</a:t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  <a:tr h="4938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</a:tbl>
          </a:graphicData>
        </a:graphic>
      </p:graphicFrame>
      <p:pic>
        <p:nvPicPr>
          <p:cNvPr id="2838" name="Google Shape;2838;ge662c5c353_0_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00" y="854100"/>
            <a:ext cx="9621302" cy="6003901"/>
          </a:xfrm>
          <a:prstGeom prst="rect">
            <a:avLst/>
          </a:prstGeom>
          <a:noFill/>
          <a:ln>
            <a:noFill/>
          </a:ln>
        </p:spPr>
      </p:pic>
      <p:sp>
        <p:nvSpPr>
          <p:cNvPr id="2839" name="Google Shape;2839;ge662c5c353_0_167"/>
          <p:cNvSpPr txBox="1"/>
          <p:nvPr/>
        </p:nvSpPr>
        <p:spPr>
          <a:xfrm flipH="1">
            <a:off x="183590" y="1126883"/>
            <a:ext cx="274500" cy="3387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0" name="Google Shape;2840;ge662c5c353_0_167"/>
          <p:cNvSpPr/>
          <p:nvPr/>
        </p:nvSpPr>
        <p:spPr>
          <a:xfrm>
            <a:off x="183625" y="1460185"/>
            <a:ext cx="972630" cy="333464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1" name="Google Shape;2841;ge662c5c353_0_167"/>
          <p:cNvSpPr/>
          <p:nvPr/>
        </p:nvSpPr>
        <p:spPr>
          <a:xfrm>
            <a:off x="220117" y="2970845"/>
            <a:ext cx="389052" cy="231313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2" name="Google Shape;2842;ge662c5c353_0_167"/>
          <p:cNvSpPr txBox="1"/>
          <p:nvPr/>
        </p:nvSpPr>
        <p:spPr>
          <a:xfrm flipH="1">
            <a:off x="683667" y="2899822"/>
            <a:ext cx="274500" cy="3387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43" name="Google Shape;2843;ge662c5c353_0_167"/>
          <p:cNvCxnSpPr/>
          <p:nvPr/>
        </p:nvCxnSpPr>
        <p:spPr>
          <a:xfrm>
            <a:off x="615925" y="3469150"/>
            <a:ext cx="3945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844" name="Google Shape;2844;ge662c5c353_0_1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3537" y="2311770"/>
            <a:ext cx="484805" cy="3036133"/>
          </a:xfrm>
          <a:prstGeom prst="rect">
            <a:avLst/>
          </a:prstGeom>
          <a:noFill/>
          <a:ln cap="flat" cmpd="sng" w="19050">
            <a:solidFill>
              <a:srgbClr val="FF505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45" name="Google Shape;2845;ge662c5c353_0_167"/>
          <p:cNvSpPr txBox="1"/>
          <p:nvPr/>
        </p:nvSpPr>
        <p:spPr>
          <a:xfrm flipH="1">
            <a:off x="8738623" y="1011624"/>
            <a:ext cx="384600" cy="492412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2-1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6" name="Google Shape;2846;ge662c5c353_0_167"/>
          <p:cNvSpPr txBox="1"/>
          <p:nvPr/>
        </p:nvSpPr>
        <p:spPr>
          <a:xfrm flipH="1">
            <a:off x="9242746" y="1011612"/>
            <a:ext cx="384600" cy="492412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2-2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7" name="Google Shape;2847;ge662c5c353_0_167"/>
          <p:cNvSpPr/>
          <p:nvPr/>
        </p:nvSpPr>
        <p:spPr>
          <a:xfrm>
            <a:off x="8927390" y="1402593"/>
            <a:ext cx="267473" cy="333464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ge662c5c353_0_167"/>
          <p:cNvSpPr/>
          <p:nvPr/>
        </p:nvSpPr>
        <p:spPr>
          <a:xfrm>
            <a:off x="9242739" y="1402592"/>
            <a:ext cx="267473" cy="333464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9" name="Google Shape;2849;ge662c5c353_0_167"/>
          <p:cNvSpPr/>
          <p:nvPr/>
        </p:nvSpPr>
        <p:spPr>
          <a:xfrm>
            <a:off x="1813712" y="1978959"/>
            <a:ext cx="6127566" cy="3880307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0" name="Google Shape;2850;ge662c5c353_0_167"/>
          <p:cNvSpPr txBox="1"/>
          <p:nvPr/>
        </p:nvSpPr>
        <p:spPr>
          <a:xfrm flipH="1">
            <a:off x="1892005" y="1645657"/>
            <a:ext cx="330000" cy="338700"/>
          </a:xfrm>
          <a:prstGeom prst="rect">
            <a:avLst/>
          </a:prstGeom>
          <a:solidFill>
            <a:srgbClr val="FF505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1" name="Google Shape;2851;ge662c5c353_0_1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31859B"/>
        </a:solidFill>
      </p:bgPr>
    </p:bg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13"/>
          <p:cNvSpPr txBox="1"/>
          <p:nvPr>
            <p:ph type="title"/>
          </p:nvPr>
        </p:nvSpPr>
        <p:spPr>
          <a:xfrm>
            <a:off x="3737609" y="3161157"/>
            <a:ext cx="53664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고객센터 페이지</a:t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0" name="Shape 2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1" name="Google Shape;2861;ge72e278e12_0_20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09" y="853650"/>
            <a:ext cx="6259698" cy="6004351"/>
          </a:xfrm>
          <a:prstGeom prst="rect">
            <a:avLst/>
          </a:prstGeom>
          <a:noFill/>
          <a:ln>
            <a:noFill/>
          </a:ln>
        </p:spPr>
      </p:pic>
      <p:sp>
        <p:nvSpPr>
          <p:cNvPr id="2862" name="Google Shape;2862;ge72e278e12_0_2016"/>
          <p:cNvSpPr/>
          <p:nvPr/>
        </p:nvSpPr>
        <p:spPr>
          <a:xfrm>
            <a:off x="1635550" y="2319350"/>
            <a:ext cx="4449780" cy="23439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3" name="Google Shape;2863;ge72e278e12_0_2016"/>
          <p:cNvSpPr/>
          <p:nvPr/>
        </p:nvSpPr>
        <p:spPr>
          <a:xfrm>
            <a:off x="2923270" y="6539366"/>
            <a:ext cx="291789" cy="23439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4" name="Google Shape;2864;ge72e278e12_0_2016"/>
          <p:cNvSpPr/>
          <p:nvPr/>
        </p:nvSpPr>
        <p:spPr>
          <a:xfrm>
            <a:off x="2758453" y="6386799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5" name="Google Shape;2865;ge72e278e12_0_2016"/>
          <p:cNvSpPr/>
          <p:nvPr/>
        </p:nvSpPr>
        <p:spPr>
          <a:xfrm>
            <a:off x="5980566" y="2234190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6" name="Google Shape;2866;ge72e278e12_0_2016"/>
          <p:cNvSpPr/>
          <p:nvPr/>
        </p:nvSpPr>
        <p:spPr>
          <a:xfrm>
            <a:off x="3215045" y="6539366"/>
            <a:ext cx="291789" cy="23439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7" name="Google Shape;2867;ge72e278e12_0_2016"/>
          <p:cNvSpPr/>
          <p:nvPr/>
        </p:nvSpPr>
        <p:spPr>
          <a:xfrm>
            <a:off x="3387653" y="6362949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8" name="Google Shape;2868;ge72e278e12_0_2016"/>
          <p:cNvSpPr/>
          <p:nvPr/>
        </p:nvSpPr>
        <p:spPr>
          <a:xfrm>
            <a:off x="4221403" y="6362949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9" name="Google Shape;2869;ge72e278e12_0_2016"/>
          <p:cNvSpPr/>
          <p:nvPr/>
        </p:nvSpPr>
        <p:spPr>
          <a:xfrm>
            <a:off x="4358049" y="6539375"/>
            <a:ext cx="243157" cy="23439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0" name="Google Shape;2870;ge72e278e12_0_2016"/>
          <p:cNvSpPr/>
          <p:nvPr/>
        </p:nvSpPr>
        <p:spPr>
          <a:xfrm>
            <a:off x="4835453" y="6362949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1" name="Google Shape;2871;ge72e278e12_0_2016"/>
          <p:cNvSpPr/>
          <p:nvPr/>
        </p:nvSpPr>
        <p:spPr>
          <a:xfrm>
            <a:off x="4662849" y="6539375"/>
            <a:ext cx="243157" cy="23439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2" name="Google Shape;2872;ge72e278e12_0_2016"/>
          <p:cNvSpPr/>
          <p:nvPr/>
        </p:nvSpPr>
        <p:spPr>
          <a:xfrm>
            <a:off x="187750" y="2215864"/>
            <a:ext cx="607893" cy="23439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3" name="Google Shape;2873;ge72e278e12_0_2016"/>
          <p:cNvSpPr/>
          <p:nvPr/>
        </p:nvSpPr>
        <p:spPr>
          <a:xfrm>
            <a:off x="187750" y="2444475"/>
            <a:ext cx="851051" cy="23439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4" name="Google Shape;2874;ge72e278e12_0_2016"/>
          <p:cNvSpPr/>
          <p:nvPr/>
        </p:nvSpPr>
        <p:spPr>
          <a:xfrm>
            <a:off x="187750" y="2673075"/>
            <a:ext cx="607893" cy="23439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5" name="Google Shape;2875;ge72e278e12_0_2016"/>
          <p:cNvSpPr/>
          <p:nvPr/>
        </p:nvSpPr>
        <p:spPr>
          <a:xfrm>
            <a:off x="739341" y="2110665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6" name="Google Shape;2876;ge72e278e12_0_2016"/>
          <p:cNvSpPr/>
          <p:nvPr/>
        </p:nvSpPr>
        <p:spPr>
          <a:xfrm>
            <a:off x="1007759" y="2415465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7" name="Google Shape;2877;ge72e278e12_0_2016"/>
          <p:cNvSpPr/>
          <p:nvPr/>
        </p:nvSpPr>
        <p:spPr>
          <a:xfrm>
            <a:off x="739341" y="2796465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8" name="Google Shape;2878;ge72e278e12_0_20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9663" y="6197700"/>
            <a:ext cx="314325" cy="38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9" name="Google Shape;2879;ge72e278e12_0_2016"/>
          <p:cNvCxnSpPr>
            <a:stCxn id="2878" idx="3"/>
            <a:endCxn id="2867" idx="0"/>
          </p:cNvCxnSpPr>
          <p:nvPr/>
        </p:nvCxnSpPr>
        <p:spPr>
          <a:xfrm flipH="1" rot="10800000">
            <a:off x="1193988" y="6363000"/>
            <a:ext cx="2310300" cy="2520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880" name="Google Shape;2880;ge72e278e12_0_2016"/>
          <p:cNvSpPr/>
          <p:nvPr/>
        </p:nvSpPr>
        <p:spPr>
          <a:xfrm>
            <a:off x="890945" y="6273891"/>
            <a:ext cx="291789" cy="234399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81" name="Google Shape;2881;ge72e278e12_0_2016"/>
          <p:cNvCxnSpPr>
            <a:stCxn id="2878" idx="3"/>
            <a:endCxn id="2864" idx="1"/>
          </p:cNvCxnSpPr>
          <p:nvPr/>
        </p:nvCxnSpPr>
        <p:spPr>
          <a:xfrm>
            <a:off x="1193988" y="6388200"/>
            <a:ext cx="1564500" cy="115800"/>
          </a:xfrm>
          <a:prstGeom prst="straightConnector1">
            <a:avLst/>
          </a:prstGeom>
          <a:noFill/>
          <a:ln cap="flat" cmpd="sng" w="9525">
            <a:solidFill>
              <a:srgbClr val="FF5050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882" name="Google Shape;2882;ge72e278e12_0_2016"/>
          <p:cNvSpPr/>
          <p:nvPr/>
        </p:nvSpPr>
        <p:spPr>
          <a:xfrm>
            <a:off x="234000" y="1739200"/>
            <a:ext cx="996945" cy="371358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3" name="Google Shape;2883;ge72e278e12_0_2016"/>
          <p:cNvSpPr/>
          <p:nvPr/>
        </p:nvSpPr>
        <p:spPr>
          <a:xfrm>
            <a:off x="1158241" y="1541265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884" name="Google Shape;2884;ge72e278e12_0_2016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67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박정순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notice.html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2021-07-28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6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/notice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7-1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3400">
                <a:tc gridSpan="6" rowSpan="19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9" hMerge="1"/>
                <a:tc rowSpan="19" hMerge="1"/>
                <a:tc rowSpan="19" hMerge="1"/>
                <a:tc rowSpan="19" hMerge="1"/>
                <a:tc rowSpan="19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283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고객센터 main 페이지 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해당 글 페이지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리스트 목록 페이지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(마우스 hover 시 underline 생성)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리스트 목록 페이지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(마우스 hover 시 underline 생성)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리스트 목록 페이지 한자리 뒤로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리스트 목록 페이지 맨 끝으로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 페이지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자주 묻는 질문 페이지 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(7-4p)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검수 기준 페이지 (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7-6p)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고객센터 페이지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3384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  <a:tr h="3971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</a:tbl>
          </a:graphicData>
        </a:graphic>
      </p:graphicFrame>
      <p:pic>
        <p:nvPicPr>
          <p:cNvPr id="2885" name="Google Shape;2885;ge72e278e12_0_20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9" name="Shape 2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0" name="Google Shape;2890;ge72e278e12_0_20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775" y="1419463"/>
            <a:ext cx="7858125" cy="303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1" name="Google Shape;2891;ge72e278e12_0_2044"/>
          <p:cNvSpPr/>
          <p:nvPr/>
        </p:nvSpPr>
        <p:spPr>
          <a:xfrm>
            <a:off x="3935849" y="3613525"/>
            <a:ext cx="316105" cy="36648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2" name="Google Shape;2892;ge72e278e12_0_2044"/>
          <p:cNvSpPr/>
          <p:nvPr/>
        </p:nvSpPr>
        <p:spPr>
          <a:xfrm>
            <a:off x="6514885" y="3613525"/>
            <a:ext cx="316105" cy="36648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3" name="Google Shape;2893;ge72e278e12_0_2044"/>
          <p:cNvSpPr/>
          <p:nvPr/>
        </p:nvSpPr>
        <p:spPr>
          <a:xfrm>
            <a:off x="5979453" y="3443124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4" name="Google Shape;2894;ge72e278e12_0_2044"/>
          <p:cNvSpPr/>
          <p:nvPr/>
        </p:nvSpPr>
        <p:spPr>
          <a:xfrm>
            <a:off x="6695653" y="3443115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5" name="Google Shape;2895;ge72e278e12_0_2044"/>
          <p:cNvSpPr/>
          <p:nvPr/>
        </p:nvSpPr>
        <p:spPr>
          <a:xfrm>
            <a:off x="6097455" y="3613525"/>
            <a:ext cx="316105" cy="36648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6" name="Google Shape;2896;ge72e278e12_0_2044"/>
          <p:cNvSpPr/>
          <p:nvPr/>
        </p:nvSpPr>
        <p:spPr>
          <a:xfrm>
            <a:off x="3845853" y="3443124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7" name="Google Shape;2897;ge72e278e12_0_2044"/>
          <p:cNvSpPr/>
          <p:nvPr/>
        </p:nvSpPr>
        <p:spPr>
          <a:xfrm>
            <a:off x="4298633" y="3613525"/>
            <a:ext cx="316105" cy="36648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8" name="Google Shape;2898;ge72e278e12_0_2044"/>
          <p:cNvSpPr/>
          <p:nvPr/>
        </p:nvSpPr>
        <p:spPr>
          <a:xfrm>
            <a:off x="4485493" y="3443124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9" name="Google Shape;2899;ge72e278e12_0_2044"/>
          <p:cNvSpPr/>
          <p:nvPr/>
        </p:nvSpPr>
        <p:spPr>
          <a:xfrm>
            <a:off x="644950" y="2901675"/>
            <a:ext cx="753788" cy="276082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0" name="Google Shape;2900;ge72e278e12_0_2044"/>
          <p:cNvSpPr/>
          <p:nvPr/>
        </p:nvSpPr>
        <p:spPr>
          <a:xfrm>
            <a:off x="644950" y="3171113"/>
            <a:ext cx="1021261" cy="276082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1" name="Google Shape;2901;ge72e278e12_0_2044"/>
          <p:cNvSpPr/>
          <p:nvPr/>
        </p:nvSpPr>
        <p:spPr>
          <a:xfrm>
            <a:off x="644950" y="3440538"/>
            <a:ext cx="753788" cy="276082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2" name="Google Shape;2902;ge72e278e12_0_2044"/>
          <p:cNvSpPr/>
          <p:nvPr/>
        </p:nvSpPr>
        <p:spPr>
          <a:xfrm>
            <a:off x="1348941" y="2872665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3" name="Google Shape;2903;ge72e278e12_0_2044"/>
          <p:cNvSpPr/>
          <p:nvPr/>
        </p:nvSpPr>
        <p:spPr>
          <a:xfrm>
            <a:off x="1617359" y="3177465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4" name="Google Shape;2904;ge72e278e12_0_2044"/>
          <p:cNvSpPr/>
          <p:nvPr/>
        </p:nvSpPr>
        <p:spPr>
          <a:xfrm>
            <a:off x="1348941" y="3482265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5" name="Google Shape;2905;ge72e278e12_0_2044"/>
          <p:cNvSpPr/>
          <p:nvPr/>
        </p:nvSpPr>
        <p:spPr>
          <a:xfrm>
            <a:off x="2509875" y="2998675"/>
            <a:ext cx="5860093" cy="366485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6" name="Google Shape;2906;ge72e278e12_0_2044"/>
          <p:cNvSpPr/>
          <p:nvPr/>
        </p:nvSpPr>
        <p:spPr>
          <a:xfrm>
            <a:off x="8321216" y="2922403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7" name="Google Shape;2907;ge72e278e12_0_2044"/>
          <p:cNvSpPr/>
          <p:nvPr/>
        </p:nvSpPr>
        <p:spPr>
          <a:xfrm>
            <a:off x="568750" y="2263084"/>
            <a:ext cx="1361681" cy="518601"/>
          </a:xfrm>
          <a:custGeom>
            <a:rect b="b" l="l" r="r" t="t"/>
            <a:pathLst>
              <a:path extrusionOk="0" h="216535" w="9726295">
                <a:moveTo>
                  <a:pt x="0" y="216408"/>
                </a:moveTo>
                <a:lnTo>
                  <a:pt x="9726168" y="216408"/>
                </a:lnTo>
                <a:lnTo>
                  <a:pt x="9726168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noFill/>
          <a:ln cap="flat" cmpd="sng" w="19050">
            <a:solidFill>
              <a:srgbClr val="FF505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8" name="Google Shape;2908;ge72e278e12_0_2044"/>
          <p:cNvSpPr/>
          <p:nvPr/>
        </p:nvSpPr>
        <p:spPr>
          <a:xfrm>
            <a:off x="1852391" y="2179190"/>
            <a:ext cx="233100" cy="23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909" name="Google Shape;2909;ge72e278e12_0_2044"/>
          <p:cNvGraphicFramePr/>
          <p:nvPr/>
        </p:nvGraphicFramePr>
        <p:xfrm>
          <a:off x="2262" y="-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{065F80B7-EF94-480F-8809-CFEB0616819A}</a:tableStyleId>
              </a:tblPr>
              <a:tblGrid>
                <a:gridCol w="1539150"/>
                <a:gridCol w="1147850"/>
                <a:gridCol w="2300850"/>
                <a:gridCol w="1375675"/>
                <a:gridCol w="2067550"/>
                <a:gridCol w="1303275"/>
                <a:gridCol w="492975"/>
                <a:gridCol w="1962400"/>
              </a:tblGrid>
              <a:tr h="269425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프로젝트명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리셀 쇼핑몰 웹사이트 구축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서비스명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KREAM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           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2.0.0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94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박정순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화면코드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notice.html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일          자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2021-07-28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694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화면경로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/notice?page=20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페   이   지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7-2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36775">
                <a:tc gridSpan="6" rowSpan="18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18" hMerge="1"/>
                <a:tc rowSpan="18" hMerge="1"/>
                <a:tc rowSpan="18" hMerge="1"/>
                <a:tc rowSpan="18" hMerge="1"/>
                <a:tc rowSpan="18"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5A5A5">
                        <a:alpha val="63529"/>
                      </a:srgbClr>
                    </a:solidFill>
                  </a:tcPr>
                </a:tc>
                <a:tc hMerge="1"/>
              </a:tr>
              <a:tr h="46185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고객센터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- 공지사항 맨끝 페이지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998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해당 글 페이지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94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리스트 목록 페이지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(마우스 hover 시 underline 생성)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94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리스트 목록 페이지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(마우스 hover 시 underline 생성)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98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리스트 목록 페이지 한자리 앞으로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98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리스트 목록 페이지 맨 앞으로 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98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공지사항 페이지 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(7-1p) 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98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자주 묻는 질문 페이지 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(7-4p) 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98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검수 기준 페이지 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(7-6p) 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98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고객센터 페이지 </a:t>
                      </a:r>
                      <a:r>
                        <a:rPr lang="en-US" sz="9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(7-1p) </a:t>
                      </a:r>
                      <a:r>
                        <a:rPr lang="en-US" sz="9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이동</a:t>
                      </a:r>
                      <a:endParaRPr sz="9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9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9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9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900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18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505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</a:tr>
              <a:tr h="34182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  <a:tr h="497775">
                <a:tc gridSpan="6" vMerge="1"/>
                <a:tc hMerge="1" vMerge="1"/>
                <a:tc hMerge="1" vMerge="1"/>
                <a:tc hMerge="1" vMerge="1"/>
                <a:tc hMerge="1" vMerge="1"/>
                <a:tc hMerge="1" vMerge="1"/>
                <a:tc gridSpan="2" vMerge="1"/>
                <a:tc hMerge="1" vMerge="1"/>
              </a:tr>
            </a:tbl>
          </a:graphicData>
        </a:graphic>
      </p:graphicFrame>
      <p:pic>
        <p:nvPicPr>
          <p:cNvPr id="2910" name="Google Shape;2910;ge72e278e12_0_20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087" y="266251"/>
            <a:ext cx="1169125" cy="2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2021-07-26T08:46:55Z</dcterms:created>
  <dc:creator>황 나희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2021-03-04T00:00:00Z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2021-07-26T00:00:00Z</vt:filetime>
  </property>
  <property fmtid="{D5CDD505-2E9C-101B-9397-08002B2CF9AE}" pid="5" name="_MarkAsFinal">
    <vt:bool>true</vt:bool>
  </property>
</Properties>
</file>